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0.jpg" ContentType="image/jpg"/>
  <Override PartName="/ppt/media/image13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sldIdLst>
    <p:sldId id="256" r:id="rId2"/>
    <p:sldId id="258" r:id="rId3"/>
    <p:sldId id="259" r:id="rId4"/>
    <p:sldId id="296" r:id="rId5"/>
    <p:sldId id="300" r:id="rId6"/>
    <p:sldId id="269" r:id="rId7"/>
  </p:sldIdLst>
  <p:sldSz cx="10693400" cy="7569200"/>
  <p:notesSz cx="9942513" cy="6810375"/>
  <p:embeddedFontLst>
    <p:embeddedFont>
      <p:font typeface="Arial" panose="020B0604020202020204" pitchFamily="34" charset="0"/>
      <p:regular r:id="rId8"/>
      <p:bold r:id="rId9"/>
    </p:embeddedFont>
    <p:embeddedFont>
      <p:font typeface="Arial Black" panose="020B0A04020102020204" pitchFamily="34" charset="0"/>
      <p:regular r:id="rId1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Times New Roman" panose="02020603050405020304" pitchFamily="18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0BCEE2-5847-4145-8FB9-C51FC14DA51A}">
          <p14:sldIdLst>
            <p14:sldId id="256"/>
            <p14:sldId id="258"/>
            <p14:sldId id="259"/>
            <p14:sldId id="296"/>
            <p14:sldId id="30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238"/>
    <a:srgbClr val="562212"/>
    <a:srgbClr val="BF956F"/>
    <a:srgbClr val="EEDBBC"/>
    <a:srgbClr val="F7F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78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FEC44-676F-4632-90AF-60E68A7D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8756"/>
            <a:ext cx="8020050" cy="2635203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EF81F9-8ED2-43A2-BAD9-2BF1AB219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5583"/>
            <a:ext cx="8020050" cy="18274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069C0D-49E6-4DD2-9EC0-DCABEC5B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065CF0-851F-498F-8542-B01CE779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64425-94E8-41FA-96C5-05FB8699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22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DA00-190E-4FF2-B061-F0308283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990D98-F093-4F6F-93E0-B27AE1C93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40906-BA86-4EAC-A3B4-0B6D30C7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FDFF84-94B9-47EE-B998-EDF9E7396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0C4767-A8F0-47D7-89FD-D7B70C06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88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00241D-B0F3-4294-B238-3C0A337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990"/>
            <a:ext cx="2305764" cy="641454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12D9C6-414D-4AD7-A839-0F7EB84D1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990"/>
            <a:ext cx="6783626" cy="64145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FD282-2FDB-4005-8DA6-7D062BC1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B09D2E-558B-43D5-BACC-EA495B3B1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FF6F6-6007-4D69-A306-7F37EB1A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067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420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3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7D1B0-9A07-4D15-915E-8467C211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FE60A1-59B6-4CBC-9296-11A362E34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AB07F2-8C99-442A-B9A1-8D1B3424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A5BE45-9471-4679-B268-539FD6EA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63D2A1-F48E-4025-824C-66F543A3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5A6BD-14E4-400F-9D91-FFDFF252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887045"/>
            <a:ext cx="9223058" cy="3148576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DBFF57-A14A-4D4A-B2CA-0D47F2F09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5408"/>
            <a:ext cx="9223058" cy="1655762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00E631-12F3-4B4F-970F-0F9CB71A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F527AF-004D-4C55-A714-AD286488F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2ECD45-0B4B-4826-AD32-50CA633B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58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050B7-E23D-4486-A1D2-880738F8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7BDD6-9453-4DC8-933D-5DCDAD570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4949"/>
            <a:ext cx="4544695" cy="4802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22CCE0-178E-4AD5-B50E-2A055DAB0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4949"/>
            <a:ext cx="4544695" cy="4802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8FBD75-53C5-42F5-A90B-10D10D00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43B0D-347B-41B3-81C1-F273F3AD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36D9C-C3FF-487B-90B8-6AC3B2CE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17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C358D-B20E-4A8B-80F1-4B989130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2990"/>
            <a:ext cx="9223058" cy="146302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204586-78C7-42BD-89BE-38C3D8083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5506"/>
            <a:ext cx="4523809" cy="909355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B20E91-E98F-4A6B-B5F8-1A52B04B2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4861"/>
            <a:ext cx="4523809" cy="40666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025A7E-BB80-4F37-89BC-B8356B1FB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855506"/>
            <a:ext cx="4546088" cy="909355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999958-4A40-4532-AFA9-F77A2EA9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764861"/>
            <a:ext cx="4546088" cy="40666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DFCC4A-E529-4461-BFA3-1CA226158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02329C-D5A8-4759-B5EF-5EB1E7C9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2A6319-BF76-484A-8275-772D34D2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59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C9149-335B-485A-8289-0D487EC2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8F54AB-D800-4498-884A-69D24178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9973F6-236F-4E9E-B581-B97B58F3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1C565A-8625-4BD6-A559-5DA69129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62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93B7A5-DFF4-46B1-A3E2-D236D7E72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DB35CB-55FA-4458-8A1F-A7AD4C680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B5DAF9-0B1F-4EB0-8BE4-4FC5E9B6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86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6D464-36FB-45E9-B38D-07810FB5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613"/>
            <a:ext cx="3448900" cy="1766147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9090FC-F282-4D81-B4F4-FF7ACBAFE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9825"/>
            <a:ext cx="5413534" cy="5379038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BCA780-1110-4935-BC0B-A9CB60A55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70760"/>
            <a:ext cx="3448900" cy="4206864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18C4A-C435-423F-AC2E-5F7E618F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C7547A-6FB8-4EEF-9665-0E744054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C6BFA0-3239-4BE1-9D2F-570EC9A09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28E09-4B21-4BF3-B312-104AFAA2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613"/>
            <a:ext cx="3448900" cy="1766147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9FFA39-7527-4E1B-B24D-1B2BA8532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9825"/>
            <a:ext cx="5413534" cy="5379038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855A14-88BF-4236-80B1-23302A6E0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70760"/>
            <a:ext cx="3448900" cy="4206864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D7C97C-9FF5-4315-BFBC-5484E4EC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BE0803-1221-4AD0-B8F2-1DDF3C72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307A5-B062-4952-B98C-C756C2D6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5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41E5B-BF13-4DE1-862C-17D6E9B4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990"/>
            <a:ext cx="9223058" cy="1463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545DA4-91DA-4FC7-9AED-3277B2AED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4949"/>
            <a:ext cx="9223058" cy="4802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BC455-F3FD-4FAC-8322-CC4A411E2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15527"/>
            <a:ext cx="2406015" cy="402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E9C5D9-F878-4315-BFA5-5EA4D6AA4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15527"/>
            <a:ext cx="3609023" cy="402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52502-DFEA-4547-9F52-31B2791B9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15527"/>
            <a:ext cx="2406015" cy="402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07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2681" y="7206386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542012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220" y="1522"/>
            <a:ext cx="6646164" cy="755751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3816096"/>
            <a:ext cx="3351529" cy="3742690"/>
          </a:xfrm>
          <a:custGeom>
            <a:avLst/>
            <a:gdLst/>
            <a:ahLst/>
            <a:cxnLst/>
            <a:rect l="l" t="t" r="r" b="b"/>
            <a:pathLst>
              <a:path w="3351529" h="3742690">
                <a:moveTo>
                  <a:pt x="0" y="0"/>
                </a:moveTo>
                <a:lnTo>
                  <a:pt x="0" y="1072260"/>
                </a:lnTo>
                <a:lnTo>
                  <a:pt x="22331" y="1073149"/>
                </a:lnTo>
                <a:lnTo>
                  <a:pt x="68247" y="1075689"/>
                </a:lnTo>
                <a:lnTo>
                  <a:pt x="114066" y="1079118"/>
                </a:lnTo>
                <a:lnTo>
                  <a:pt x="159778" y="1083309"/>
                </a:lnTo>
                <a:lnTo>
                  <a:pt x="205359" y="1088263"/>
                </a:lnTo>
                <a:lnTo>
                  <a:pt x="250812" y="1094232"/>
                </a:lnTo>
                <a:lnTo>
                  <a:pt x="296113" y="1100963"/>
                </a:lnTo>
                <a:lnTo>
                  <a:pt x="341261" y="1108455"/>
                </a:lnTo>
                <a:lnTo>
                  <a:pt x="386219" y="1116838"/>
                </a:lnTo>
                <a:lnTo>
                  <a:pt x="430999" y="1125982"/>
                </a:lnTo>
                <a:lnTo>
                  <a:pt x="475576" y="1135888"/>
                </a:lnTo>
                <a:lnTo>
                  <a:pt x="519938" y="1146683"/>
                </a:lnTo>
                <a:lnTo>
                  <a:pt x="564057" y="1158366"/>
                </a:lnTo>
                <a:lnTo>
                  <a:pt x="607949" y="1170685"/>
                </a:lnTo>
                <a:lnTo>
                  <a:pt x="651586" y="1183893"/>
                </a:lnTo>
                <a:lnTo>
                  <a:pt x="694956" y="1197990"/>
                </a:lnTo>
                <a:lnTo>
                  <a:pt x="738047" y="1212722"/>
                </a:lnTo>
                <a:lnTo>
                  <a:pt x="780846" y="1228343"/>
                </a:lnTo>
                <a:lnTo>
                  <a:pt x="823328" y="1244727"/>
                </a:lnTo>
                <a:lnTo>
                  <a:pt x="865492" y="1261871"/>
                </a:lnTo>
                <a:lnTo>
                  <a:pt x="907326" y="1279905"/>
                </a:lnTo>
                <a:lnTo>
                  <a:pt x="948816" y="1298574"/>
                </a:lnTo>
                <a:lnTo>
                  <a:pt x="989939" y="1318133"/>
                </a:lnTo>
                <a:lnTo>
                  <a:pt x="1030693" y="1338452"/>
                </a:lnTo>
                <a:lnTo>
                  <a:pt x="1071067" y="1359534"/>
                </a:lnTo>
                <a:lnTo>
                  <a:pt x="1111034" y="1381378"/>
                </a:lnTo>
                <a:lnTo>
                  <a:pt x="1150581" y="1403984"/>
                </a:lnTo>
                <a:lnTo>
                  <a:pt x="1189723" y="1427352"/>
                </a:lnTo>
                <a:lnTo>
                  <a:pt x="1228407" y="1451355"/>
                </a:lnTo>
                <a:lnTo>
                  <a:pt x="1266647" y="1476247"/>
                </a:lnTo>
                <a:lnTo>
                  <a:pt x="1304417" y="1501902"/>
                </a:lnTo>
                <a:lnTo>
                  <a:pt x="1341755" y="1528317"/>
                </a:lnTo>
                <a:lnTo>
                  <a:pt x="1378585" y="1555368"/>
                </a:lnTo>
                <a:lnTo>
                  <a:pt x="1414780" y="1583308"/>
                </a:lnTo>
                <a:lnTo>
                  <a:pt x="1450594" y="1611883"/>
                </a:lnTo>
                <a:lnTo>
                  <a:pt x="1485900" y="1641220"/>
                </a:lnTo>
                <a:lnTo>
                  <a:pt x="1520571" y="1671320"/>
                </a:lnTo>
                <a:lnTo>
                  <a:pt x="1554734" y="1702180"/>
                </a:lnTo>
                <a:lnTo>
                  <a:pt x="1588262" y="1733677"/>
                </a:lnTo>
                <a:lnTo>
                  <a:pt x="1621282" y="1765934"/>
                </a:lnTo>
                <a:lnTo>
                  <a:pt x="1653667" y="1798954"/>
                </a:lnTo>
                <a:lnTo>
                  <a:pt x="1685417" y="1832609"/>
                </a:lnTo>
                <a:lnTo>
                  <a:pt x="1716658" y="1867153"/>
                </a:lnTo>
                <a:lnTo>
                  <a:pt x="1747139" y="1902205"/>
                </a:lnTo>
                <a:lnTo>
                  <a:pt x="1776983" y="1938020"/>
                </a:lnTo>
                <a:lnTo>
                  <a:pt x="1806320" y="1974595"/>
                </a:lnTo>
                <a:lnTo>
                  <a:pt x="1834769" y="2011933"/>
                </a:lnTo>
                <a:lnTo>
                  <a:pt x="1862708" y="2049907"/>
                </a:lnTo>
                <a:lnTo>
                  <a:pt x="1889760" y="2088514"/>
                </a:lnTo>
                <a:lnTo>
                  <a:pt x="1916176" y="2127885"/>
                </a:lnTo>
                <a:lnTo>
                  <a:pt x="1941957" y="2167890"/>
                </a:lnTo>
                <a:lnTo>
                  <a:pt x="1967102" y="2208910"/>
                </a:lnTo>
                <a:lnTo>
                  <a:pt x="1991233" y="2250313"/>
                </a:lnTo>
                <a:lnTo>
                  <a:pt x="2014347" y="2291968"/>
                </a:lnTo>
                <a:lnTo>
                  <a:pt x="2036572" y="2333879"/>
                </a:lnTo>
                <a:lnTo>
                  <a:pt x="2057654" y="2376042"/>
                </a:lnTo>
                <a:lnTo>
                  <a:pt x="2077847" y="2418460"/>
                </a:lnTo>
                <a:lnTo>
                  <a:pt x="2097024" y="2461132"/>
                </a:lnTo>
                <a:lnTo>
                  <a:pt x="2115312" y="2504059"/>
                </a:lnTo>
                <a:lnTo>
                  <a:pt x="2132457" y="2547162"/>
                </a:lnTo>
                <a:lnTo>
                  <a:pt x="2148713" y="2590457"/>
                </a:lnTo>
                <a:lnTo>
                  <a:pt x="2163953" y="2633929"/>
                </a:lnTo>
                <a:lnTo>
                  <a:pt x="2178304" y="2677579"/>
                </a:lnTo>
                <a:lnTo>
                  <a:pt x="2191639" y="2721381"/>
                </a:lnTo>
                <a:lnTo>
                  <a:pt x="2204085" y="2765323"/>
                </a:lnTo>
                <a:lnTo>
                  <a:pt x="2215515" y="2809405"/>
                </a:lnTo>
                <a:lnTo>
                  <a:pt x="2225929" y="2853588"/>
                </a:lnTo>
                <a:lnTo>
                  <a:pt x="2235454" y="2897885"/>
                </a:lnTo>
                <a:lnTo>
                  <a:pt x="2243963" y="2942285"/>
                </a:lnTo>
                <a:lnTo>
                  <a:pt x="2251583" y="2986747"/>
                </a:lnTo>
                <a:lnTo>
                  <a:pt x="2258314" y="3031286"/>
                </a:lnTo>
                <a:lnTo>
                  <a:pt x="2264029" y="3075863"/>
                </a:lnTo>
                <a:lnTo>
                  <a:pt x="2268855" y="3120491"/>
                </a:lnTo>
                <a:lnTo>
                  <a:pt x="2272792" y="3165144"/>
                </a:lnTo>
                <a:lnTo>
                  <a:pt x="2275713" y="3209797"/>
                </a:lnTo>
                <a:lnTo>
                  <a:pt x="2277745" y="3254463"/>
                </a:lnTo>
                <a:lnTo>
                  <a:pt x="2278888" y="3299117"/>
                </a:lnTo>
                <a:lnTo>
                  <a:pt x="2279015" y="3343732"/>
                </a:lnTo>
                <a:lnTo>
                  <a:pt x="2278380" y="3388321"/>
                </a:lnTo>
                <a:lnTo>
                  <a:pt x="2276729" y="3432848"/>
                </a:lnTo>
                <a:lnTo>
                  <a:pt x="2274189" y="3477310"/>
                </a:lnTo>
                <a:lnTo>
                  <a:pt x="2270760" y="3521697"/>
                </a:lnTo>
                <a:lnTo>
                  <a:pt x="2266442" y="3565994"/>
                </a:lnTo>
                <a:lnTo>
                  <a:pt x="2261108" y="3610178"/>
                </a:lnTo>
                <a:lnTo>
                  <a:pt x="2255012" y="3654248"/>
                </a:lnTo>
                <a:lnTo>
                  <a:pt x="2248027" y="3698186"/>
                </a:lnTo>
                <a:lnTo>
                  <a:pt x="2240026" y="3742413"/>
                </a:lnTo>
                <a:lnTo>
                  <a:pt x="3324987" y="3742413"/>
                </a:lnTo>
                <a:lnTo>
                  <a:pt x="3332734" y="3676164"/>
                </a:lnTo>
                <a:lnTo>
                  <a:pt x="3337179" y="3631949"/>
                </a:lnTo>
                <a:lnTo>
                  <a:pt x="3340989" y="3587686"/>
                </a:lnTo>
                <a:lnTo>
                  <a:pt x="3344164" y="3543376"/>
                </a:lnTo>
                <a:lnTo>
                  <a:pt x="3346704" y="3499027"/>
                </a:lnTo>
                <a:lnTo>
                  <a:pt x="3348736" y="3454654"/>
                </a:lnTo>
                <a:lnTo>
                  <a:pt x="3350133" y="3410242"/>
                </a:lnTo>
                <a:lnTo>
                  <a:pt x="3350895" y="3365817"/>
                </a:lnTo>
                <a:lnTo>
                  <a:pt x="3351022" y="3321392"/>
                </a:lnTo>
                <a:lnTo>
                  <a:pt x="3350641" y="3276942"/>
                </a:lnTo>
                <a:lnTo>
                  <a:pt x="3349498" y="3232505"/>
                </a:lnTo>
                <a:lnTo>
                  <a:pt x="3347847" y="3188068"/>
                </a:lnTo>
                <a:lnTo>
                  <a:pt x="3345688" y="3143643"/>
                </a:lnTo>
                <a:lnTo>
                  <a:pt x="3342766" y="3099244"/>
                </a:lnTo>
                <a:lnTo>
                  <a:pt x="3339338" y="3054858"/>
                </a:lnTo>
                <a:lnTo>
                  <a:pt x="3335274" y="3010509"/>
                </a:lnTo>
                <a:lnTo>
                  <a:pt x="3330575" y="2966199"/>
                </a:lnTo>
                <a:lnTo>
                  <a:pt x="3325241" y="2921927"/>
                </a:lnTo>
                <a:lnTo>
                  <a:pt x="3319399" y="2877705"/>
                </a:lnTo>
                <a:lnTo>
                  <a:pt x="3312795" y="2833535"/>
                </a:lnTo>
                <a:lnTo>
                  <a:pt x="3305683" y="2789440"/>
                </a:lnTo>
                <a:lnTo>
                  <a:pt x="3297936" y="2745409"/>
                </a:lnTo>
                <a:lnTo>
                  <a:pt x="3289554" y="2701442"/>
                </a:lnTo>
                <a:lnTo>
                  <a:pt x="3280664" y="2657563"/>
                </a:lnTo>
                <a:lnTo>
                  <a:pt x="3271012" y="2613774"/>
                </a:lnTo>
                <a:lnTo>
                  <a:pt x="3260852" y="2570073"/>
                </a:lnTo>
                <a:lnTo>
                  <a:pt x="3250057" y="2526474"/>
                </a:lnTo>
                <a:lnTo>
                  <a:pt x="3238627" y="2482977"/>
                </a:lnTo>
                <a:lnTo>
                  <a:pt x="3226562" y="2439542"/>
                </a:lnTo>
                <a:lnTo>
                  <a:pt x="3213862" y="2396363"/>
                </a:lnTo>
                <a:lnTo>
                  <a:pt x="3200527" y="2353182"/>
                </a:lnTo>
                <a:lnTo>
                  <a:pt x="3186684" y="2310129"/>
                </a:lnTo>
                <a:lnTo>
                  <a:pt x="3172079" y="2267330"/>
                </a:lnTo>
                <a:lnTo>
                  <a:pt x="3156966" y="2224531"/>
                </a:lnTo>
                <a:lnTo>
                  <a:pt x="3141218" y="2181987"/>
                </a:lnTo>
                <a:lnTo>
                  <a:pt x="3124835" y="2139568"/>
                </a:lnTo>
                <a:lnTo>
                  <a:pt x="3107817" y="2097278"/>
                </a:lnTo>
                <a:lnTo>
                  <a:pt x="3090164" y="2055240"/>
                </a:lnTo>
                <a:lnTo>
                  <a:pt x="3071876" y="2013330"/>
                </a:lnTo>
                <a:lnTo>
                  <a:pt x="3052953" y="1971547"/>
                </a:lnTo>
                <a:lnTo>
                  <a:pt x="3033522" y="1930018"/>
                </a:lnTo>
                <a:lnTo>
                  <a:pt x="3013329" y="1888616"/>
                </a:lnTo>
                <a:lnTo>
                  <a:pt x="2992628" y="1847468"/>
                </a:lnTo>
                <a:lnTo>
                  <a:pt x="2971165" y="1806574"/>
                </a:lnTo>
                <a:lnTo>
                  <a:pt x="2949194" y="1765808"/>
                </a:lnTo>
                <a:lnTo>
                  <a:pt x="2926461" y="1725295"/>
                </a:lnTo>
                <a:lnTo>
                  <a:pt x="2903220" y="1684908"/>
                </a:lnTo>
                <a:lnTo>
                  <a:pt x="2879344" y="1644903"/>
                </a:lnTo>
                <a:lnTo>
                  <a:pt x="2854706" y="1605026"/>
                </a:lnTo>
                <a:lnTo>
                  <a:pt x="2829560" y="1565402"/>
                </a:lnTo>
                <a:lnTo>
                  <a:pt x="2803779" y="1526032"/>
                </a:lnTo>
                <a:lnTo>
                  <a:pt x="2777363" y="1487042"/>
                </a:lnTo>
                <a:lnTo>
                  <a:pt x="2750312" y="1448180"/>
                </a:lnTo>
                <a:lnTo>
                  <a:pt x="2722499" y="1409572"/>
                </a:lnTo>
                <a:lnTo>
                  <a:pt x="2694178" y="1371345"/>
                </a:lnTo>
                <a:lnTo>
                  <a:pt x="2665222" y="1333245"/>
                </a:lnTo>
                <a:lnTo>
                  <a:pt x="2635631" y="1295527"/>
                </a:lnTo>
                <a:lnTo>
                  <a:pt x="2605405" y="1258189"/>
                </a:lnTo>
                <a:lnTo>
                  <a:pt x="2574417" y="1220977"/>
                </a:lnTo>
                <a:lnTo>
                  <a:pt x="2543302" y="1184655"/>
                </a:lnTo>
                <a:lnTo>
                  <a:pt x="2511806" y="1148714"/>
                </a:lnTo>
                <a:lnTo>
                  <a:pt x="2479802" y="1113408"/>
                </a:lnTo>
                <a:lnTo>
                  <a:pt x="2447417" y="1078610"/>
                </a:lnTo>
                <a:lnTo>
                  <a:pt x="2414524" y="1044447"/>
                </a:lnTo>
                <a:lnTo>
                  <a:pt x="2381377" y="1010665"/>
                </a:lnTo>
                <a:lnTo>
                  <a:pt x="2347849" y="977518"/>
                </a:lnTo>
                <a:lnTo>
                  <a:pt x="2313813" y="944879"/>
                </a:lnTo>
                <a:lnTo>
                  <a:pt x="2279523" y="912876"/>
                </a:lnTo>
                <a:lnTo>
                  <a:pt x="2244725" y="881252"/>
                </a:lnTo>
                <a:lnTo>
                  <a:pt x="2209673" y="850264"/>
                </a:lnTo>
                <a:lnTo>
                  <a:pt x="2174240" y="819784"/>
                </a:lnTo>
                <a:lnTo>
                  <a:pt x="2138426" y="789939"/>
                </a:lnTo>
                <a:lnTo>
                  <a:pt x="2102358" y="760602"/>
                </a:lnTo>
                <a:lnTo>
                  <a:pt x="2065908" y="731773"/>
                </a:lnTo>
                <a:lnTo>
                  <a:pt x="2029079" y="703452"/>
                </a:lnTo>
                <a:lnTo>
                  <a:pt x="1991995" y="675766"/>
                </a:lnTo>
                <a:lnTo>
                  <a:pt x="1954530" y="648588"/>
                </a:lnTo>
                <a:lnTo>
                  <a:pt x="1916683" y="621918"/>
                </a:lnTo>
                <a:lnTo>
                  <a:pt x="1878583" y="595883"/>
                </a:lnTo>
                <a:lnTo>
                  <a:pt x="1840230" y="570357"/>
                </a:lnTo>
                <a:lnTo>
                  <a:pt x="1801622" y="545338"/>
                </a:lnTo>
                <a:lnTo>
                  <a:pt x="1762633" y="520953"/>
                </a:lnTo>
                <a:lnTo>
                  <a:pt x="1723389" y="496950"/>
                </a:lnTo>
                <a:lnTo>
                  <a:pt x="1683893" y="473710"/>
                </a:lnTo>
                <a:lnTo>
                  <a:pt x="1644142" y="450850"/>
                </a:lnTo>
                <a:lnTo>
                  <a:pt x="1604010" y="428625"/>
                </a:lnTo>
                <a:lnTo>
                  <a:pt x="1563751" y="407035"/>
                </a:lnTo>
                <a:lnTo>
                  <a:pt x="1523111" y="385825"/>
                </a:lnTo>
                <a:lnTo>
                  <a:pt x="1482344" y="365251"/>
                </a:lnTo>
                <a:lnTo>
                  <a:pt x="1441323" y="345313"/>
                </a:lnTo>
                <a:lnTo>
                  <a:pt x="1400048" y="325881"/>
                </a:lnTo>
                <a:lnTo>
                  <a:pt x="1358519" y="306958"/>
                </a:lnTo>
                <a:lnTo>
                  <a:pt x="1316736" y="288543"/>
                </a:lnTo>
                <a:lnTo>
                  <a:pt x="1274826" y="270763"/>
                </a:lnTo>
                <a:lnTo>
                  <a:pt x="1232700" y="253491"/>
                </a:lnTo>
                <a:lnTo>
                  <a:pt x="1190345" y="236854"/>
                </a:lnTo>
                <a:lnTo>
                  <a:pt x="1147800" y="220725"/>
                </a:lnTo>
                <a:lnTo>
                  <a:pt x="1105065" y="205231"/>
                </a:lnTo>
                <a:lnTo>
                  <a:pt x="1062151" y="190245"/>
                </a:lnTo>
                <a:lnTo>
                  <a:pt x="1019047" y="175767"/>
                </a:lnTo>
                <a:lnTo>
                  <a:pt x="975791" y="161925"/>
                </a:lnTo>
                <a:lnTo>
                  <a:pt x="932357" y="148589"/>
                </a:lnTo>
                <a:lnTo>
                  <a:pt x="888771" y="135889"/>
                </a:lnTo>
                <a:lnTo>
                  <a:pt x="845032" y="123698"/>
                </a:lnTo>
                <a:lnTo>
                  <a:pt x="801154" y="112013"/>
                </a:lnTo>
                <a:lnTo>
                  <a:pt x="757135" y="100964"/>
                </a:lnTo>
                <a:lnTo>
                  <a:pt x="712978" y="90424"/>
                </a:lnTo>
                <a:lnTo>
                  <a:pt x="668693" y="80517"/>
                </a:lnTo>
                <a:lnTo>
                  <a:pt x="624293" y="71119"/>
                </a:lnTo>
                <a:lnTo>
                  <a:pt x="579780" y="62356"/>
                </a:lnTo>
                <a:lnTo>
                  <a:pt x="535165" y="54101"/>
                </a:lnTo>
                <a:lnTo>
                  <a:pt x="490435" y="46481"/>
                </a:lnTo>
                <a:lnTo>
                  <a:pt x="445617" y="39369"/>
                </a:lnTo>
                <a:lnTo>
                  <a:pt x="400710" y="32892"/>
                </a:lnTo>
                <a:lnTo>
                  <a:pt x="355727" y="26924"/>
                </a:lnTo>
                <a:lnTo>
                  <a:pt x="310654" y="21462"/>
                </a:lnTo>
                <a:lnTo>
                  <a:pt x="265518" y="16637"/>
                </a:lnTo>
                <a:lnTo>
                  <a:pt x="220319" y="12445"/>
                </a:lnTo>
                <a:lnTo>
                  <a:pt x="175069" y="8762"/>
                </a:lnTo>
                <a:lnTo>
                  <a:pt x="129755" y="5714"/>
                </a:lnTo>
                <a:lnTo>
                  <a:pt x="84402" y="3175"/>
                </a:lnTo>
                <a:lnTo>
                  <a:pt x="39010" y="1142"/>
                </a:lnTo>
                <a:lnTo>
                  <a:pt x="0" y="0"/>
                </a:lnTo>
                <a:close/>
              </a:path>
            </a:pathLst>
          </a:custGeom>
          <a:solidFill>
            <a:srgbClr val="F7F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58528" y="5271515"/>
            <a:ext cx="1133855" cy="13197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876" y="287629"/>
            <a:ext cx="606552" cy="6629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48045" y="393191"/>
            <a:ext cx="2596515" cy="409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sz="1050" dirty="0">
                <a:solidFill>
                  <a:srgbClr val="242424"/>
                </a:solidFill>
                <a:latin typeface="Arial"/>
                <a:cs typeface="Arial"/>
              </a:rPr>
              <a:t>МИНИСТЕРСТВО </a:t>
            </a:r>
            <a:r>
              <a:rPr sz="1050" spc="-5" dirty="0">
                <a:solidFill>
                  <a:srgbClr val="242424"/>
                </a:solidFill>
                <a:latin typeface="Arial"/>
                <a:cs typeface="Arial"/>
              </a:rPr>
              <a:t>ЭКОНОМИЧЕСКОГО  </a:t>
            </a:r>
            <a:r>
              <a:rPr sz="1050" dirty="0">
                <a:solidFill>
                  <a:srgbClr val="242424"/>
                </a:solidFill>
                <a:latin typeface="Arial"/>
                <a:cs typeface="Arial"/>
              </a:rPr>
              <a:t>РАЗВИТИЯ </a:t>
            </a:r>
            <a:r>
              <a:rPr sz="1050" spc="-5" dirty="0">
                <a:solidFill>
                  <a:srgbClr val="242424"/>
                </a:solidFill>
                <a:latin typeface="Arial"/>
                <a:cs typeface="Arial"/>
              </a:rPr>
              <a:t>РОССИЙСКОЙ</a:t>
            </a:r>
            <a:r>
              <a:rPr sz="1050" spc="-1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242424"/>
                </a:solidFill>
                <a:latin typeface="Arial"/>
                <a:cs typeface="Arial"/>
              </a:rPr>
              <a:t>ФЕДЕРАЦИИ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12680" y="7083552"/>
            <a:ext cx="565150" cy="381000"/>
          </a:xfrm>
          <a:custGeom>
            <a:avLst/>
            <a:gdLst/>
            <a:ahLst/>
            <a:cxnLst/>
            <a:rect l="l" t="t" r="r" b="b"/>
            <a:pathLst>
              <a:path w="565150" h="381000">
                <a:moveTo>
                  <a:pt x="565023" y="0"/>
                </a:moveTo>
                <a:lnTo>
                  <a:pt x="0" y="0"/>
                </a:lnTo>
                <a:lnTo>
                  <a:pt x="0" y="380999"/>
                </a:lnTo>
                <a:lnTo>
                  <a:pt x="565023" y="380999"/>
                </a:lnTo>
                <a:lnTo>
                  <a:pt x="565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114288" y="1844039"/>
            <a:ext cx="1000125" cy="1901825"/>
            <a:chOff x="6114288" y="1844039"/>
            <a:chExt cx="1000125" cy="1901825"/>
          </a:xfrm>
        </p:grpSpPr>
        <p:sp>
          <p:nvSpPr>
            <p:cNvPr id="10" name="object 10"/>
            <p:cNvSpPr/>
            <p:nvPr/>
          </p:nvSpPr>
          <p:spPr>
            <a:xfrm>
              <a:off x="6397752" y="3294887"/>
              <a:ext cx="289560" cy="450850"/>
            </a:xfrm>
            <a:custGeom>
              <a:avLst/>
              <a:gdLst/>
              <a:ahLst/>
              <a:cxnLst/>
              <a:rect l="l" t="t" r="r" b="b"/>
              <a:pathLst>
                <a:path w="289559" h="450850">
                  <a:moveTo>
                    <a:pt x="144779" y="0"/>
                  </a:moveTo>
                  <a:lnTo>
                    <a:pt x="0" y="143890"/>
                  </a:lnTo>
                  <a:lnTo>
                    <a:pt x="144779" y="450596"/>
                  </a:lnTo>
                  <a:lnTo>
                    <a:pt x="289559" y="143890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EB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14288" y="1844039"/>
              <a:ext cx="1000125" cy="1461770"/>
            </a:xfrm>
            <a:custGeom>
              <a:avLst/>
              <a:gdLst/>
              <a:ahLst/>
              <a:cxnLst/>
              <a:rect l="l" t="t" r="r" b="b"/>
              <a:pathLst>
                <a:path w="1000125" h="1461770">
                  <a:moveTo>
                    <a:pt x="854710" y="721106"/>
                  </a:moveTo>
                  <a:lnTo>
                    <a:pt x="850138" y="658495"/>
                  </a:lnTo>
                  <a:lnTo>
                    <a:pt x="837565" y="598932"/>
                  </a:lnTo>
                  <a:lnTo>
                    <a:pt x="817753" y="542544"/>
                  </a:lnTo>
                  <a:lnTo>
                    <a:pt x="792099" y="489458"/>
                  </a:lnTo>
                  <a:lnTo>
                    <a:pt x="761492" y="439801"/>
                  </a:lnTo>
                  <a:lnTo>
                    <a:pt x="727329" y="393573"/>
                  </a:lnTo>
                  <a:lnTo>
                    <a:pt x="718312" y="383159"/>
                  </a:lnTo>
                  <a:lnTo>
                    <a:pt x="690499" y="350901"/>
                  </a:lnTo>
                  <a:lnTo>
                    <a:pt x="652145" y="312039"/>
                  </a:lnTo>
                  <a:lnTo>
                    <a:pt x="646557" y="306959"/>
                  </a:lnTo>
                  <a:lnTo>
                    <a:pt x="646557" y="717296"/>
                  </a:lnTo>
                  <a:lnTo>
                    <a:pt x="642874" y="778764"/>
                  </a:lnTo>
                  <a:lnTo>
                    <a:pt x="633095" y="844296"/>
                  </a:lnTo>
                  <a:lnTo>
                    <a:pt x="619125" y="910463"/>
                  </a:lnTo>
                  <a:lnTo>
                    <a:pt x="602869" y="973582"/>
                  </a:lnTo>
                  <a:lnTo>
                    <a:pt x="586359" y="1030224"/>
                  </a:lnTo>
                  <a:lnTo>
                    <a:pt x="571373" y="1077087"/>
                  </a:lnTo>
                  <a:lnTo>
                    <a:pt x="553720" y="1127252"/>
                  </a:lnTo>
                  <a:lnTo>
                    <a:pt x="427355" y="994410"/>
                  </a:lnTo>
                  <a:lnTo>
                    <a:pt x="297307" y="1127252"/>
                  </a:lnTo>
                  <a:lnTo>
                    <a:pt x="292354" y="1110615"/>
                  </a:lnTo>
                  <a:lnTo>
                    <a:pt x="267462" y="1030224"/>
                  </a:lnTo>
                  <a:lnTo>
                    <a:pt x="251333" y="973582"/>
                  </a:lnTo>
                  <a:lnTo>
                    <a:pt x="235331" y="910463"/>
                  </a:lnTo>
                  <a:lnTo>
                    <a:pt x="221488" y="844296"/>
                  </a:lnTo>
                  <a:lnTo>
                    <a:pt x="211709" y="778764"/>
                  </a:lnTo>
                  <a:lnTo>
                    <a:pt x="208153" y="717296"/>
                  </a:lnTo>
                  <a:lnTo>
                    <a:pt x="215138" y="651129"/>
                  </a:lnTo>
                  <a:lnTo>
                    <a:pt x="234061" y="591820"/>
                  </a:lnTo>
                  <a:lnTo>
                    <a:pt x="261620" y="539623"/>
                  </a:lnTo>
                  <a:lnTo>
                    <a:pt x="294640" y="494538"/>
                  </a:lnTo>
                  <a:lnTo>
                    <a:pt x="329819" y="456946"/>
                  </a:lnTo>
                  <a:lnTo>
                    <a:pt x="363855" y="426847"/>
                  </a:lnTo>
                  <a:lnTo>
                    <a:pt x="415925" y="389763"/>
                  </a:lnTo>
                  <a:lnTo>
                    <a:pt x="427355" y="383159"/>
                  </a:lnTo>
                  <a:lnTo>
                    <a:pt x="438785" y="389763"/>
                  </a:lnTo>
                  <a:lnTo>
                    <a:pt x="524891" y="456946"/>
                  </a:lnTo>
                  <a:lnTo>
                    <a:pt x="560070" y="494538"/>
                  </a:lnTo>
                  <a:lnTo>
                    <a:pt x="593090" y="539623"/>
                  </a:lnTo>
                  <a:lnTo>
                    <a:pt x="620649" y="591820"/>
                  </a:lnTo>
                  <a:lnTo>
                    <a:pt x="639572" y="651129"/>
                  </a:lnTo>
                  <a:lnTo>
                    <a:pt x="646557" y="717296"/>
                  </a:lnTo>
                  <a:lnTo>
                    <a:pt x="646557" y="306959"/>
                  </a:lnTo>
                  <a:lnTo>
                    <a:pt x="613537" y="276860"/>
                  </a:lnTo>
                  <a:lnTo>
                    <a:pt x="575564" y="245745"/>
                  </a:lnTo>
                  <a:lnTo>
                    <a:pt x="539610" y="218694"/>
                  </a:lnTo>
                  <a:lnTo>
                    <a:pt x="506603" y="195707"/>
                  </a:lnTo>
                  <a:lnTo>
                    <a:pt x="454279" y="162814"/>
                  </a:lnTo>
                  <a:lnTo>
                    <a:pt x="427355" y="147828"/>
                  </a:lnTo>
                  <a:lnTo>
                    <a:pt x="376809" y="177038"/>
                  </a:lnTo>
                  <a:lnTo>
                    <a:pt x="315087" y="218694"/>
                  </a:lnTo>
                  <a:lnTo>
                    <a:pt x="279019" y="245745"/>
                  </a:lnTo>
                  <a:lnTo>
                    <a:pt x="241173" y="276860"/>
                  </a:lnTo>
                  <a:lnTo>
                    <a:pt x="202565" y="312039"/>
                  </a:lnTo>
                  <a:lnTo>
                    <a:pt x="164211" y="350901"/>
                  </a:lnTo>
                  <a:lnTo>
                    <a:pt x="127381" y="393573"/>
                  </a:lnTo>
                  <a:lnTo>
                    <a:pt x="93091" y="439801"/>
                  </a:lnTo>
                  <a:lnTo>
                    <a:pt x="62611" y="489458"/>
                  </a:lnTo>
                  <a:lnTo>
                    <a:pt x="36830" y="542544"/>
                  </a:lnTo>
                  <a:lnTo>
                    <a:pt x="17145" y="598932"/>
                  </a:lnTo>
                  <a:lnTo>
                    <a:pt x="4445" y="658495"/>
                  </a:lnTo>
                  <a:lnTo>
                    <a:pt x="0" y="721106"/>
                  </a:lnTo>
                  <a:lnTo>
                    <a:pt x="36576" y="960120"/>
                  </a:lnTo>
                  <a:lnTo>
                    <a:pt x="117094" y="1200912"/>
                  </a:lnTo>
                  <a:lnTo>
                    <a:pt x="197485" y="1386840"/>
                  </a:lnTo>
                  <a:lnTo>
                    <a:pt x="234061" y="1461389"/>
                  </a:lnTo>
                  <a:lnTo>
                    <a:pt x="427355" y="1260221"/>
                  </a:lnTo>
                  <a:lnTo>
                    <a:pt x="620522" y="1461389"/>
                  </a:lnTo>
                  <a:lnTo>
                    <a:pt x="657098" y="1386840"/>
                  </a:lnTo>
                  <a:lnTo>
                    <a:pt x="711962" y="1260221"/>
                  </a:lnTo>
                  <a:lnTo>
                    <a:pt x="737616" y="1200912"/>
                  </a:lnTo>
                  <a:lnTo>
                    <a:pt x="762127" y="1127252"/>
                  </a:lnTo>
                  <a:lnTo>
                    <a:pt x="818134" y="960120"/>
                  </a:lnTo>
                  <a:lnTo>
                    <a:pt x="854710" y="721106"/>
                  </a:lnTo>
                  <a:close/>
                </a:path>
                <a:path w="1000125" h="1461770">
                  <a:moveTo>
                    <a:pt x="999744" y="148336"/>
                  </a:moveTo>
                  <a:lnTo>
                    <a:pt x="854964" y="0"/>
                  </a:lnTo>
                  <a:lnTo>
                    <a:pt x="710184" y="148336"/>
                  </a:lnTo>
                  <a:lnTo>
                    <a:pt x="854964" y="296672"/>
                  </a:lnTo>
                  <a:lnTo>
                    <a:pt x="999744" y="148336"/>
                  </a:lnTo>
                  <a:close/>
                </a:path>
              </a:pathLst>
            </a:custGeom>
            <a:solidFill>
              <a:srgbClr val="C59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4996" y="2452115"/>
              <a:ext cx="196596" cy="204215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495" y="2153411"/>
            <a:ext cx="5384292" cy="102107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96900" y="3519652"/>
            <a:ext cx="6887845" cy="249786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solidFill>
                  <a:srgbClr val="EB5238"/>
                </a:solidFill>
                <a:latin typeface="Arial"/>
                <a:cs typeface="Arial"/>
              </a:rPr>
              <a:t>Национальный</a:t>
            </a:r>
            <a:r>
              <a:rPr sz="2000" b="1" spc="-105" dirty="0">
                <a:solidFill>
                  <a:srgbClr val="EB523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B5238"/>
                </a:solidFill>
                <a:latin typeface="Arial"/>
                <a:cs typeface="Arial"/>
              </a:rPr>
              <a:t>проект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8000"/>
              </a:lnSpc>
              <a:spcBef>
                <a:spcPts val="15"/>
              </a:spcBef>
            </a:pPr>
            <a:r>
              <a:rPr sz="2000" b="1" dirty="0">
                <a:solidFill>
                  <a:srgbClr val="EB5238"/>
                </a:solidFill>
                <a:latin typeface="Arial"/>
                <a:cs typeface="Arial"/>
              </a:rPr>
              <a:t>«Малое и </a:t>
            </a: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среднее </a:t>
            </a:r>
            <a:r>
              <a:rPr sz="2000" b="1" spc="-10" dirty="0">
                <a:solidFill>
                  <a:srgbClr val="EB5238"/>
                </a:solidFill>
                <a:latin typeface="Arial"/>
                <a:cs typeface="Arial"/>
              </a:rPr>
              <a:t>предпринимательство </a:t>
            </a:r>
            <a:r>
              <a:rPr sz="2000" b="1" dirty="0">
                <a:solidFill>
                  <a:srgbClr val="EB5238"/>
                </a:solidFill>
                <a:latin typeface="Arial"/>
                <a:cs typeface="Arial"/>
              </a:rPr>
              <a:t>и</a:t>
            </a:r>
            <a:r>
              <a:rPr sz="2000" b="1" spc="-250" dirty="0">
                <a:solidFill>
                  <a:srgbClr val="EB523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B5238"/>
                </a:solidFill>
                <a:latin typeface="Arial"/>
                <a:cs typeface="Arial"/>
              </a:rPr>
              <a:t>поддержка  </a:t>
            </a: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индивидуальной </a:t>
            </a:r>
            <a:r>
              <a:rPr sz="2000" b="1" spc="-10" dirty="0">
                <a:solidFill>
                  <a:srgbClr val="EB5238"/>
                </a:solidFill>
                <a:latin typeface="Arial"/>
                <a:cs typeface="Arial"/>
              </a:rPr>
              <a:t>предпринимательской</a:t>
            </a:r>
            <a:r>
              <a:rPr sz="2000" b="1" spc="-150" dirty="0">
                <a:solidFill>
                  <a:srgbClr val="EB523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инициативы»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 dirty="0">
              <a:latin typeface="Arial"/>
              <a:cs typeface="Arial"/>
            </a:endParaRPr>
          </a:p>
          <a:p>
            <a:pPr marL="12700" marR="4939030">
              <a:lnSpc>
                <a:spcPct val="107100"/>
              </a:lnSpc>
              <a:spcBef>
                <a:spcPts val="5"/>
              </a:spcBef>
            </a:pPr>
            <a:r>
              <a:rPr sz="1600" b="1" spc="-5" dirty="0">
                <a:solidFill>
                  <a:srgbClr val="EB5238"/>
                </a:solidFill>
                <a:latin typeface="Arial"/>
                <a:cs typeface="Arial"/>
              </a:rPr>
              <a:t>mb.tomsk.ru  </a:t>
            </a:r>
            <a:r>
              <a:rPr sz="1600" b="1" spc="-10" dirty="0">
                <a:solidFill>
                  <a:srgbClr val="EB5238"/>
                </a:solidFill>
                <a:latin typeface="Arial"/>
                <a:cs typeface="Arial"/>
              </a:rPr>
              <a:t>vk.com/</a:t>
            </a:r>
            <a:r>
              <a:rPr sz="1600" b="1" spc="-10" dirty="0" err="1">
                <a:solidFill>
                  <a:srgbClr val="EB5238"/>
                </a:solidFill>
                <a:latin typeface="Arial"/>
                <a:cs typeface="Arial"/>
              </a:rPr>
              <a:t>frb_tomsk</a:t>
            </a:r>
            <a:r>
              <a:rPr sz="1600" b="1" spc="-10" dirty="0">
                <a:solidFill>
                  <a:srgbClr val="EB5238"/>
                </a:solidFill>
                <a:latin typeface="Arial"/>
                <a:cs typeface="Arial"/>
              </a:rPr>
              <a:t> </a:t>
            </a:r>
            <a:r>
              <a:rPr lang="en-US" sz="1600" b="1" spc="-5" dirty="0">
                <a:solidFill>
                  <a:srgbClr val="EB5238"/>
                </a:solidFill>
                <a:latin typeface="Arial"/>
                <a:cs typeface="Arial"/>
              </a:rPr>
              <a:t>t.me/</a:t>
            </a:r>
            <a:r>
              <a:rPr sz="1600" b="1" spc="-5" dirty="0" err="1">
                <a:solidFill>
                  <a:srgbClr val="EB5238"/>
                </a:solidFill>
                <a:latin typeface="Arial"/>
                <a:cs typeface="Arial"/>
              </a:rPr>
              <a:t>frb_tomsk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976106" y="251206"/>
            <a:ext cx="1547495" cy="538480"/>
            <a:chOff x="8976106" y="251206"/>
            <a:chExt cx="1547495" cy="538480"/>
          </a:xfrm>
        </p:grpSpPr>
        <p:sp>
          <p:nvSpPr>
            <p:cNvPr id="16" name="object 16"/>
            <p:cNvSpPr/>
            <p:nvPr/>
          </p:nvSpPr>
          <p:spPr>
            <a:xfrm>
              <a:off x="8982455" y="257555"/>
              <a:ext cx="1534795" cy="525780"/>
            </a:xfrm>
            <a:custGeom>
              <a:avLst/>
              <a:gdLst/>
              <a:ahLst/>
              <a:cxnLst/>
              <a:rect l="l" t="t" r="r" b="b"/>
              <a:pathLst>
                <a:path w="1534795" h="525780">
                  <a:moveTo>
                    <a:pt x="1534541" y="0"/>
                  </a:moveTo>
                  <a:lnTo>
                    <a:pt x="0" y="0"/>
                  </a:lnTo>
                  <a:lnTo>
                    <a:pt x="0" y="525779"/>
                  </a:lnTo>
                  <a:lnTo>
                    <a:pt x="1534541" y="525779"/>
                  </a:lnTo>
                  <a:lnTo>
                    <a:pt x="1534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82455" y="257555"/>
              <a:ext cx="1534795" cy="525780"/>
            </a:xfrm>
            <a:custGeom>
              <a:avLst/>
              <a:gdLst/>
              <a:ahLst/>
              <a:cxnLst/>
              <a:rect l="l" t="t" r="r" b="b"/>
              <a:pathLst>
                <a:path w="1534795" h="525780">
                  <a:moveTo>
                    <a:pt x="0" y="525779"/>
                  </a:moveTo>
                  <a:lnTo>
                    <a:pt x="1534541" y="525779"/>
                  </a:lnTo>
                  <a:lnTo>
                    <a:pt x="1534541" y="0"/>
                  </a:lnTo>
                  <a:lnTo>
                    <a:pt x="0" y="0"/>
                  </a:lnTo>
                  <a:lnTo>
                    <a:pt x="0" y="525779"/>
                  </a:lnTo>
                  <a:close/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41277" y="134955"/>
            <a:ext cx="1019555" cy="93725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965625" y="363099"/>
            <a:ext cx="1417363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424"/>
                </a:solidFill>
                <a:latin typeface="Arial"/>
                <a:cs typeface="Arial"/>
              </a:rPr>
              <a:t>АД</a:t>
            </a:r>
            <a:r>
              <a:rPr sz="1050" spc="-5" dirty="0">
                <a:solidFill>
                  <a:srgbClr val="242424"/>
                </a:solidFill>
                <a:latin typeface="Arial"/>
                <a:cs typeface="Arial"/>
              </a:rPr>
              <a:t>МИ</a:t>
            </a:r>
            <a:r>
              <a:rPr sz="1050" spc="5" dirty="0">
                <a:solidFill>
                  <a:srgbClr val="242424"/>
                </a:solidFill>
                <a:latin typeface="Arial"/>
                <a:cs typeface="Arial"/>
              </a:rPr>
              <a:t>Н</a:t>
            </a:r>
            <a:r>
              <a:rPr sz="1050" spc="-15" dirty="0">
                <a:solidFill>
                  <a:srgbClr val="242424"/>
                </a:solidFill>
                <a:latin typeface="Arial"/>
                <a:cs typeface="Arial"/>
              </a:rPr>
              <a:t>И</a:t>
            </a:r>
            <a:r>
              <a:rPr sz="1050" spc="-10" dirty="0">
                <a:solidFill>
                  <a:srgbClr val="242424"/>
                </a:solidFill>
                <a:latin typeface="Arial"/>
                <a:cs typeface="Arial"/>
              </a:rPr>
              <a:t>СТ</a:t>
            </a:r>
            <a:r>
              <a:rPr sz="1050" spc="-25" dirty="0">
                <a:solidFill>
                  <a:srgbClr val="242424"/>
                </a:solidFill>
                <a:latin typeface="Arial"/>
                <a:cs typeface="Arial"/>
              </a:rPr>
              <a:t>Р</a:t>
            </a:r>
            <a:r>
              <a:rPr sz="1050" spc="-10" dirty="0">
                <a:solidFill>
                  <a:srgbClr val="242424"/>
                </a:solidFill>
                <a:latin typeface="Arial"/>
                <a:cs typeface="Arial"/>
              </a:rPr>
              <a:t>А</a:t>
            </a:r>
            <a:r>
              <a:rPr sz="1050" spc="-15" dirty="0">
                <a:solidFill>
                  <a:srgbClr val="242424"/>
                </a:solidFill>
                <a:latin typeface="Arial"/>
                <a:cs typeface="Arial"/>
              </a:rPr>
              <a:t>ЦИ</a:t>
            </a:r>
            <a:r>
              <a:rPr sz="1050" dirty="0">
                <a:solidFill>
                  <a:srgbClr val="242424"/>
                </a:solidFill>
                <a:latin typeface="Arial"/>
                <a:cs typeface="Arial"/>
              </a:rPr>
              <a:t>Я</a:t>
            </a:r>
            <a:br>
              <a:rPr lang="ru-RU" sz="1050" dirty="0">
                <a:solidFill>
                  <a:srgbClr val="242424"/>
                </a:solidFill>
                <a:latin typeface="Arial"/>
                <a:cs typeface="Arial"/>
              </a:rPr>
            </a:br>
            <a:r>
              <a:rPr lang="ru-RU" sz="1050" dirty="0">
                <a:solidFill>
                  <a:srgbClr val="242424"/>
                </a:solidFill>
                <a:latin typeface="Arial"/>
                <a:cs typeface="Arial"/>
              </a:rPr>
              <a:t>ТОМСКОЙ ОБЛАСТИ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8495" y="1372870"/>
            <a:ext cx="29673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542012"/>
                </a:solidFill>
                <a:latin typeface="Arial Black"/>
                <a:cs typeface="Arial Black"/>
              </a:rPr>
              <a:t>ЦЕНТР</a:t>
            </a:r>
            <a:endParaRPr sz="6000">
              <a:latin typeface="Arial Black"/>
              <a:cs typeface="Arial Black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142179-CC2A-4DD0-86D8-91BBAA6F8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26" y="0"/>
            <a:ext cx="1319784" cy="13197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0FE694-7107-998C-5BAD-043B80519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95" y="4798027"/>
            <a:ext cx="1443590" cy="14530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94748" y="464819"/>
            <a:ext cx="307340" cy="105410"/>
          </a:xfrm>
          <a:custGeom>
            <a:avLst/>
            <a:gdLst/>
            <a:ahLst/>
            <a:cxnLst/>
            <a:rect l="l" t="t" r="r" b="b"/>
            <a:pathLst>
              <a:path w="307340" h="105409">
                <a:moveTo>
                  <a:pt x="92392" y="3035"/>
                </a:moveTo>
                <a:lnTo>
                  <a:pt x="73152" y="3035"/>
                </a:lnTo>
                <a:lnTo>
                  <a:pt x="73152" y="42710"/>
                </a:lnTo>
                <a:lnTo>
                  <a:pt x="19240" y="42710"/>
                </a:lnTo>
                <a:lnTo>
                  <a:pt x="19240" y="3035"/>
                </a:lnTo>
                <a:lnTo>
                  <a:pt x="0" y="3035"/>
                </a:lnTo>
                <a:lnTo>
                  <a:pt x="0" y="42710"/>
                </a:lnTo>
                <a:lnTo>
                  <a:pt x="0" y="43561"/>
                </a:lnTo>
                <a:lnTo>
                  <a:pt x="0" y="58801"/>
                </a:lnTo>
                <a:lnTo>
                  <a:pt x="73152" y="58801"/>
                </a:lnTo>
                <a:lnTo>
                  <a:pt x="73152" y="101473"/>
                </a:lnTo>
                <a:lnTo>
                  <a:pt x="92392" y="101473"/>
                </a:lnTo>
                <a:lnTo>
                  <a:pt x="92392" y="57899"/>
                </a:lnTo>
                <a:lnTo>
                  <a:pt x="92341" y="43561"/>
                </a:lnTo>
                <a:lnTo>
                  <a:pt x="92392" y="3035"/>
                </a:lnTo>
                <a:close/>
              </a:path>
              <a:path w="307340" h="105409">
                <a:moveTo>
                  <a:pt x="201041" y="52832"/>
                </a:moveTo>
                <a:lnTo>
                  <a:pt x="199771" y="43307"/>
                </a:lnTo>
                <a:lnTo>
                  <a:pt x="198247" y="31877"/>
                </a:lnTo>
                <a:lnTo>
                  <a:pt x="190246" y="16129"/>
                </a:lnTo>
                <a:lnTo>
                  <a:pt x="189738" y="15113"/>
                </a:lnTo>
                <a:lnTo>
                  <a:pt x="182372" y="9639"/>
                </a:lnTo>
                <a:lnTo>
                  <a:pt x="182372" y="43307"/>
                </a:lnTo>
                <a:lnTo>
                  <a:pt x="126873" y="43307"/>
                </a:lnTo>
                <a:lnTo>
                  <a:pt x="130048" y="32512"/>
                </a:lnTo>
                <a:lnTo>
                  <a:pt x="135890" y="24003"/>
                </a:lnTo>
                <a:lnTo>
                  <a:pt x="144145" y="18288"/>
                </a:lnTo>
                <a:lnTo>
                  <a:pt x="154178" y="16129"/>
                </a:lnTo>
                <a:lnTo>
                  <a:pt x="165989" y="18288"/>
                </a:lnTo>
                <a:lnTo>
                  <a:pt x="174498" y="24257"/>
                </a:lnTo>
                <a:lnTo>
                  <a:pt x="179832" y="32893"/>
                </a:lnTo>
                <a:lnTo>
                  <a:pt x="182372" y="43307"/>
                </a:lnTo>
                <a:lnTo>
                  <a:pt x="182372" y="9639"/>
                </a:lnTo>
                <a:lnTo>
                  <a:pt x="174879" y="4064"/>
                </a:lnTo>
                <a:lnTo>
                  <a:pt x="153543" y="0"/>
                </a:lnTo>
                <a:lnTo>
                  <a:pt x="133985" y="4064"/>
                </a:lnTo>
                <a:lnTo>
                  <a:pt x="119253" y="15113"/>
                </a:lnTo>
                <a:lnTo>
                  <a:pt x="109982" y="31877"/>
                </a:lnTo>
                <a:lnTo>
                  <a:pt x="106680" y="52832"/>
                </a:lnTo>
                <a:lnTo>
                  <a:pt x="110109" y="73406"/>
                </a:lnTo>
                <a:lnTo>
                  <a:pt x="120269" y="89916"/>
                </a:lnTo>
                <a:lnTo>
                  <a:pt x="136779" y="100965"/>
                </a:lnTo>
                <a:lnTo>
                  <a:pt x="159258" y="105029"/>
                </a:lnTo>
                <a:lnTo>
                  <a:pt x="171196" y="104140"/>
                </a:lnTo>
                <a:lnTo>
                  <a:pt x="181864" y="101346"/>
                </a:lnTo>
                <a:lnTo>
                  <a:pt x="191389" y="96901"/>
                </a:lnTo>
                <a:lnTo>
                  <a:pt x="199644" y="91059"/>
                </a:lnTo>
                <a:lnTo>
                  <a:pt x="197993" y="88138"/>
                </a:lnTo>
                <a:lnTo>
                  <a:pt x="191643" y="77089"/>
                </a:lnTo>
                <a:lnTo>
                  <a:pt x="185547" y="81280"/>
                </a:lnTo>
                <a:lnTo>
                  <a:pt x="178054" y="84836"/>
                </a:lnTo>
                <a:lnTo>
                  <a:pt x="169418" y="87249"/>
                </a:lnTo>
                <a:lnTo>
                  <a:pt x="160020" y="88138"/>
                </a:lnTo>
                <a:lnTo>
                  <a:pt x="145923" y="85979"/>
                </a:lnTo>
                <a:lnTo>
                  <a:pt x="135763" y="80010"/>
                </a:lnTo>
                <a:lnTo>
                  <a:pt x="129286" y="70739"/>
                </a:lnTo>
                <a:lnTo>
                  <a:pt x="126111" y="58801"/>
                </a:lnTo>
                <a:lnTo>
                  <a:pt x="200279" y="58801"/>
                </a:lnTo>
                <a:lnTo>
                  <a:pt x="201041" y="57277"/>
                </a:lnTo>
                <a:lnTo>
                  <a:pt x="201041" y="52832"/>
                </a:lnTo>
                <a:close/>
              </a:path>
              <a:path w="307340" h="105409">
                <a:moveTo>
                  <a:pt x="307340" y="13081"/>
                </a:moveTo>
                <a:lnTo>
                  <a:pt x="298196" y="7366"/>
                </a:lnTo>
                <a:lnTo>
                  <a:pt x="288417" y="3302"/>
                </a:lnTo>
                <a:lnTo>
                  <a:pt x="278130" y="762"/>
                </a:lnTo>
                <a:lnTo>
                  <a:pt x="267335" y="0"/>
                </a:lnTo>
                <a:lnTo>
                  <a:pt x="245872" y="4064"/>
                </a:lnTo>
                <a:lnTo>
                  <a:pt x="229362" y="15113"/>
                </a:lnTo>
                <a:lnTo>
                  <a:pt x="218694" y="31750"/>
                </a:lnTo>
                <a:lnTo>
                  <a:pt x="214884" y="52578"/>
                </a:lnTo>
                <a:lnTo>
                  <a:pt x="218694" y="73152"/>
                </a:lnTo>
                <a:lnTo>
                  <a:pt x="229489" y="89789"/>
                </a:lnTo>
                <a:lnTo>
                  <a:pt x="246253" y="100965"/>
                </a:lnTo>
                <a:lnTo>
                  <a:pt x="267970" y="105156"/>
                </a:lnTo>
                <a:lnTo>
                  <a:pt x="279146" y="104267"/>
                </a:lnTo>
                <a:lnTo>
                  <a:pt x="289560" y="101854"/>
                </a:lnTo>
                <a:lnTo>
                  <a:pt x="299085" y="97790"/>
                </a:lnTo>
                <a:lnTo>
                  <a:pt x="307340" y="91948"/>
                </a:lnTo>
                <a:lnTo>
                  <a:pt x="304800" y="87630"/>
                </a:lnTo>
                <a:lnTo>
                  <a:pt x="269494" y="87630"/>
                </a:lnTo>
                <a:lnTo>
                  <a:pt x="255397" y="84963"/>
                </a:lnTo>
                <a:lnTo>
                  <a:pt x="244348" y="77597"/>
                </a:lnTo>
                <a:lnTo>
                  <a:pt x="237109" y="66040"/>
                </a:lnTo>
                <a:lnTo>
                  <a:pt x="234569" y="51054"/>
                </a:lnTo>
                <a:lnTo>
                  <a:pt x="236728" y="38100"/>
                </a:lnTo>
                <a:lnTo>
                  <a:pt x="243078" y="27432"/>
                </a:lnTo>
                <a:lnTo>
                  <a:pt x="253619" y="20193"/>
                </a:lnTo>
                <a:lnTo>
                  <a:pt x="267970" y="17526"/>
                </a:lnTo>
                <a:lnTo>
                  <a:pt x="304800" y="17526"/>
                </a:lnTo>
                <a:lnTo>
                  <a:pt x="307340" y="13081"/>
                </a:lnTo>
                <a:close/>
              </a:path>
            </a:pathLst>
          </a:custGeom>
          <a:solidFill>
            <a:srgbClr val="542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95231" y="425195"/>
            <a:ext cx="355092" cy="1447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36675" y="358137"/>
            <a:ext cx="553085" cy="118745"/>
          </a:xfrm>
          <a:custGeom>
            <a:avLst/>
            <a:gdLst/>
            <a:ahLst/>
            <a:cxnLst/>
            <a:rect l="l" t="t" r="r" b="b"/>
            <a:pathLst>
              <a:path w="553085" h="118745">
                <a:moveTo>
                  <a:pt x="552704" y="0"/>
                </a:moveTo>
                <a:lnTo>
                  <a:pt x="0" y="0"/>
                </a:lnTo>
                <a:lnTo>
                  <a:pt x="0" y="118366"/>
                </a:lnTo>
                <a:lnTo>
                  <a:pt x="552704" y="118366"/>
                </a:lnTo>
                <a:lnTo>
                  <a:pt x="552704" y="0"/>
                </a:lnTo>
                <a:close/>
              </a:path>
            </a:pathLst>
          </a:custGeom>
          <a:solidFill>
            <a:srgbClr val="EB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63000" y="0"/>
            <a:ext cx="1929130" cy="998219"/>
          </a:xfrm>
          <a:custGeom>
            <a:avLst/>
            <a:gdLst/>
            <a:ahLst/>
            <a:cxnLst/>
            <a:rect l="l" t="t" r="r" b="b"/>
            <a:pathLst>
              <a:path w="1929129" h="998219">
                <a:moveTo>
                  <a:pt x="1929002" y="0"/>
                </a:moveTo>
                <a:lnTo>
                  <a:pt x="0" y="0"/>
                </a:lnTo>
                <a:lnTo>
                  <a:pt x="0" y="998220"/>
                </a:lnTo>
                <a:lnTo>
                  <a:pt x="1929002" y="998220"/>
                </a:lnTo>
                <a:lnTo>
                  <a:pt x="1929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241" y="2034186"/>
            <a:ext cx="4527550" cy="2741930"/>
          </a:xfrm>
          <a:custGeom>
            <a:avLst/>
            <a:gdLst/>
            <a:ahLst/>
            <a:cxnLst/>
            <a:rect l="l" t="t" r="r" b="b"/>
            <a:pathLst>
              <a:path w="4527550" h="2741929">
                <a:moveTo>
                  <a:pt x="4527423" y="0"/>
                </a:moveTo>
                <a:lnTo>
                  <a:pt x="0" y="0"/>
                </a:lnTo>
                <a:lnTo>
                  <a:pt x="0" y="2741422"/>
                </a:lnTo>
                <a:lnTo>
                  <a:pt x="4527423" y="2741422"/>
                </a:lnTo>
                <a:lnTo>
                  <a:pt x="4527423" y="0"/>
                </a:lnTo>
                <a:close/>
              </a:path>
            </a:pathLst>
          </a:custGeom>
          <a:solidFill>
            <a:srgbClr val="F7F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566793" y="2188997"/>
            <a:ext cx="6126607" cy="3232150"/>
            <a:chOff x="4565903" y="2537460"/>
            <a:chExt cx="6126607" cy="32321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5903" y="2537460"/>
              <a:ext cx="5946648" cy="29611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40395" y="5303520"/>
              <a:ext cx="2952115" cy="466090"/>
            </a:xfrm>
            <a:custGeom>
              <a:avLst/>
              <a:gdLst/>
              <a:ahLst/>
              <a:cxnLst/>
              <a:rect l="l" t="t" r="r" b="b"/>
              <a:pathLst>
                <a:path w="2952115" h="466089">
                  <a:moveTo>
                    <a:pt x="2951861" y="0"/>
                  </a:moveTo>
                  <a:lnTo>
                    <a:pt x="0" y="0"/>
                  </a:lnTo>
                  <a:lnTo>
                    <a:pt x="0" y="465963"/>
                  </a:lnTo>
                  <a:lnTo>
                    <a:pt x="2951861" y="465963"/>
                  </a:lnTo>
                  <a:lnTo>
                    <a:pt x="2951861" y="0"/>
                  </a:lnTo>
                  <a:close/>
                </a:path>
              </a:pathLst>
            </a:custGeom>
            <a:solidFill>
              <a:srgbClr val="EB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40395" y="5303520"/>
              <a:ext cx="2952115" cy="466090"/>
            </a:xfrm>
            <a:custGeom>
              <a:avLst/>
              <a:gdLst/>
              <a:ahLst/>
              <a:cxnLst/>
              <a:rect l="l" t="t" r="r" b="b"/>
              <a:pathLst>
                <a:path w="2952115" h="466089">
                  <a:moveTo>
                    <a:pt x="0" y="465963"/>
                  </a:moveTo>
                  <a:lnTo>
                    <a:pt x="2951861" y="465963"/>
                  </a:lnTo>
                  <a:lnTo>
                    <a:pt x="2951861" y="0"/>
                  </a:lnTo>
                  <a:lnTo>
                    <a:pt x="0" y="0"/>
                  </a:lnTo>
                  <a:lnTo>
                    <a:pt x="0" y="465963"/>
                  </a:lnTo>
                  <a:close/>
                </a:path>
              </a:pathLst>
            </a:custGeom>
            <a:ln w="12700">
              <a:solidFill>
                <a:srgbClr val="EB52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20326" y="2229766"/>
            <a:ext cx="3808729" cy="2350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2720" indent="-160020">
              <a:lnSpc>
                <a:spcPct val="100000"/>
              </a:lnSpc>
              <a:spcBef>
                <a:spcPts val="105"/>
              </a:spcBef>
              <a:buSzPct val="92857"/>
              <a:buFont typeface="Wingdings"/>
              <a:buChar char=""/>
              <a:tabLst>
                <a:tab pos="172720" algn="l"/>
              </a:tabLst>
            </a:pPr>
            <a:r>
              <a:rPr sz="1400" b="1" spc="-5" dirty="0">
                <a:latin typeface="Calibri"/>
                <a:cs typeface="Calibri"/>
              </a:rPr>
              <a:t>Агрегатор </a:t>
            </a:r>
            <a:r>
              <a:rPr sz="1400" b="1" spc="-25" dirty="0">
                <a:latin typeface="Calibri"/>
                <a:cs typeface="Calibri"/>
              </a:rPr>
              <a:t>услуг,</a:t>
            </a:r>
            <a:r>
              <a:rPr sz="1400" b="1" spc="-9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необходимых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предпринимателю </a:t>
            </a:r>
            <a:r>
              <a:rPr sz="1400" b="1" dirty="0">
                <a:latin typeface="Calibri"/>
                <a:cs typeface="Calibri"/>
              </a:rPr>
              <a:t>для </a:t>
            </a:r>
            <a:r>
              <a:rPr sz="1400" b="1" spc="-15" dirty="0">
                <a:latin typeface="Calibri"/>
                <a:cs typeface="Calibri"/>
              </a:rPr>
              <a:t>его</a:t>
            </a:r>
            <a:r>
              <a:rPr sz="1400" b="1" spc="-20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работы;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SzPct val="92857"/>
              <a:buFont typeface="Wingdings"/>
              <a:buChar char=""/>
              <a:tabLst>
                <a:tab pos="191135" algn="l"/>
              </a:tabLst>
            </a:pPr>
            <a:r>
              <a:rPr sz="1400" b="1" spc="-10" dirty="0">
                <a:latin typeface="Calibri"/>
                <a:cs typeface="Calibri"/>
              </a:rPr>
              <a:t>Экономия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временных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ресурсов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для</a:t>
            </a:r>
            <a:r>
              <a:rPr sz="1400" b="1" spc="-15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получения  экспертной</a:t>
            </a:r>
            <a:r>
              <a:rPr sz="1400" b="1" spc="-114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информации;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sz="1300" dirty="0">
              <a:latin typeface="Calibri"/>
              <a:cs typeface="Calibri"/>
            </a:endParaRPr>
          </a:p>
          <a:p>
            <a:pPr marL="12700" marR="440055">
              <a:lnSpc>
                <a:spcPct val="100000"/>
              </a:lnSpc>
              <a:buSzPct val="92857"/>
              <a:buFont typeface="Wingdings"/>
              <a:buChar char=""/>
              <a:tabLst>
                <a:tab pos="172720" algn="l"/>
              </a:tabLst>
            </a:pPr>
            <a:r>
              <a:rPr sz="1400" b="1" spc="-20" dirty="0">
                <a:latin typeface="Calibri"/>
                <a:cs typeface="Calibri"/>
              </a:rPr>
              <a:t>Содействие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созданию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развитию</a:t>
            </a:r>
            <a:r>
              <a:rPr sz="1400" b="1" spc="-1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малого  </a:t>
            </a:r>
            <a:r>
              <a:rPr sz="1400" b="1" spc="-10" dirty="0">
                <a:latin typeface="Calibri"/>
                <a:cs typeface="Calibri"/>
              </a:rPr>
              <a:t>предпринимательства;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sz="1300" dirty="0">
              <a:latin typeface="Calibri"/>
              <a:cs typeface="Calibri"/>
            </a:endParaRPr>
          </a:p>
          <a:p>
            <a:pPr marL="190500" indent="-178435">
              <a:lnSpc>
                <a:spcPct val="100000"/>
              </a:lnSpc>
              <a:buSzPct val="92857"/>
              <a:buFont typeface="Wingdings"/>
              <a:buChar char=""/>
              <a:tabLst>
                <a:tab pos="191135" algn="l"/>
              </a:tabLst>
            </a:pPr>
            <a:r>
              <a:rPr sz="1400" b="1" spc="-10" dirty="0">
                <a:latin typeface="Calibri"/>
                <a:cs typeface="Calibri"/>
              </a:rPr>
              <a:t>Формирование нового делового</a:t>
            </a:r>
            <a:r>
              <a:rPr sz="1400" b="1" spc="-145" dirty="0">
                <a:latin typeface="Calibri"/>
                <a:cs typeface="Calibri"/>
              </a:rPr>
              <a:t> </a:t>
            </a:r>
            <a:r>
              <a:rPr sz="1400" b="1" spc="15" dirty="0">
                <a:latin typeface="Calibri"/>
                <a:cs typeface="Calibri"/>
              </a:rPr>
              <a:t>климатав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регионе, новой </a:t>
            </a:r>
            <a:r>
              <a:rPr sz="1400" b="1" spc="-25" dirty="0">
                <a:latin typeface="Calibri"/>
                <a:cs typeface="Calibri"/>
              </a:rPr>
              <a:t>культуры</a:t>
            </a:r>
            <a:r>
              <a:rPr sz="1400" b="1" spc="-24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предпринимательства.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41341" y="5093929"/>
            <a:ext cx="19767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г.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Томск, Московский тракт,</a:t>
            </a:r>
            <a:r>
              <a:rPr sz="11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050509" y="209008"/>
            <a:ext cx="6487795" cy="1900555"/>
            <a:chOff x="1597152" y="509015"/>
            <a:chExt cx="6487795" cy="1900555"/>
          </a:xfrm>
        </p:grpSpPr>
        <p:sp>
          <p:nvSpPr>
            <p:cNvPr id="21" name="object 21"/>
            <p:cNvSpPr/>
            <p:nvPr/>
          </p:nvSpPr>
          <p:spPr>
            <a:xfrm>
              <a:off x="7368540" y="1958340"/>
              <a:ext cx="289560" cy="450850"/>
            </a:xfrm>
            <a:custGeom>
              <a:avLst/>
              <a:gdLst/>
              <a:ahLst/>
              <a:cxnLst/>
              <a:rect l="l" t="t" r="r" b="b"/>
              <a:pathLst>
                <a:path w="289559" h="450850">
                  <a:moveTo>
                    <a:pt x="144779" y="0"/>
                  </a:moveTo>
                  <a:lnTo>
                    <a:pt x="0" y="144018"/>
                  </a:lnTo>
                  <a:lnTo>
                    <a:pt x="144779" y="450850"/>
                  </a:lnTo>
                  <a:lnTo>
                    <a:pt x="289559" y="144018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EB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85076" y="509015"/>
              <a:ext cx="1000125" cy="1461135"/>
            </a:xfrm>
            <a:custGeom>
              <a:avLst/>
              <a:gdLst/>
              <a:ahLst/>
              <a:cxnLst/>
              <a:rect l="l" t="t" r="r" b="b"/>
              <a:pathLst>
                <a:path w="1000125" h="1461135">
                  <a:moveTo>
                    <a:pt x="854710" y="720852"/>
                  </a:moveTo>
                  <a:lnTo>
                    <a:pt x="850138" y="658368"/>
                  </a:lnTo>
                  <a:lnTo>
                    <a:pt x="837565" y="598805"/>
                  </a:lnTo>
                  <a:lnTo>
                    <a:pt x="817753" y="542417"/>
                  </a:lnTo>
                  <a:lnTo>
                    <a:pt x="792099" y="489331"/>
                  </a:lnTo>
                  <a:lnTo>
                    <a:pt x="761492" y="439674"/>
                  </a:lnTo>
                  <a:lnTo>
                    <a:pt x="727329" y="393446"/>
                  </a:lnTo>
                  <a:lnTo>
                    <a:pt x="718312" y="383159"/>
                  </a:lnTo>
                  <a:lnTo>
                    <a:pt x="690499" y="350774"/>
                  </a:lnTo>
                  <a:lnTo>
                    <a:pt x="652145" y="311912"/>
                  </a:lnTo>
                  <a:lnTo>
                    <a:pt x="646557" y="306844"/>
                  </a:lnTo>
                  <a:lnTo>
                    <a:pt x="646557" y="717042"/>
                  </a:lnTo>
                  <a:lnTo>
                    <a:pt x="642874" y="778637"/>
                  </a:lnTo>
                  <a:lnTo>
                    <a:pt x="633095" y="844169"/>
                  </a:lnTo>
                  <a:lnTo>
                    <a:pt x="619125" y="910209"/>
                  </a:lnTo>
                  <a:lnTo>
                    <a:pt x="602869" y="973328"/>
                  </a:lnTo>
                  <a:lnTo>
                    <a:pt x="586359" y="1029970"/>
                  </a:lnTo>
                  <a:lnTo>
                    <a:pt x="571373" y="1076833"/>
                  </a:lnTo>
                  <a:lnTo>
                    <a:pt x="553720" y="1126998"/>
                  </a:lnTo>
                  <a:lnTo>
                    <a:pt x="427355" y="994156"/>
                  </a:lnTo>
                  <a:lnTo>
                    <a:pt x="297307" y="1126998"/>
                  </a:lnTo>
                  <a:lnTo>
                    <a:pt x="292354" y="1110361"/>
                  </a:lnTo>
                  <a:lnTo>
                    <a:pt x="267462" y="1029970"/>
                  </a:lnTo>
                  <a:lnTo>
                    <a:pt x="251333" y="973328"/>
                  </a:lnTo>
                  <a:lnTo>
                    <a:pt x="235331" y="910209"/>
                  </a:lnTo>
                  <a:lnTo>
                    <a:pt x="221488" y="844169"/>
                  </a:lnTo>
                  <a:lnTo>
                    <a:pt x="211709" y="778637"/>
                  </a:lnTo>
                  <a:lnTo>
                    <a:pt x="208153" y="717042"/>
                  </a:lnTo>
                  <a:lnTo>
                    <a:pt x="215138" y="650875"/>
                  </a:lnTo>
                  <a:lnTo>
                    <a:pt x="234061" y="591693"/>
                  </a:lnTo>
                  <a:lnTo>
                    <a:pt x="261620" y="539496"/>
                  </a:lnTo>
                  <a:lnTo>
                    <a:pt x="294640" y="494423"/>
                  </a:lnTo>
                  <a:lnTo>
                    <a:pt x="329819" y="456819"/>
                  </a:lnTo>
                  <a:lnTo>
                    <a:pt x="363855" y="426720"/>
                  </a:lnTo>
                  <a:lnTo>
                    <a:pt x="415925" y="389636"/>
                  </a:lnTo>
                  <a:lnTo>
                    <a:pt x="427355" y="383159"/>
                  </a:lnTo>
                  <a:lnTo>
                    <a:pt x="438785" y="389636"/>
                  </a:lnTo>
                  <a:lnTo>
                    <a:pt x="524891" y="456819"/>
                  </a:lnTo>
                  <a:lnTo>
                    <a:pt x="560070" y="494423"/>
                  </a:lnTo>
                  <a:lnTo>
                    <a:pt x="593090" y="539496"/>
                  </a:lnTo>
                  <a:lnTo>
                    <a:pt x="620649" y="591693"/>
                  </a:lnTo>
                  <a:lnTo>
                    <a:pt x="639572" y="650875"/>
                  </a:lnTo>
                  <a:lnTo>
                    <a:pt x="646557" y="717042"/>
                  </a:lnTo>
                  <a:lnTo>
                    <a:pt x="646557" y="306844"/>
                  </a:lnTo>
                  <a:lnTo>
                    <a:pt x="613537" y="276860"/>
                  </a:lnTo>
                  <a:lnTo>
                    <a:pt x="575564" y="245745"/>
                  </a:lnTo>
                  <a:lnTo>
                    <a:pt x="539623" y="218694"/>
                  </a:lnTo>
                  <a:lnTo>
                    <a:pt x="506603" y="195707"/>
                  </a:lnTo>
                  <a:lnTo>
                    <a:pt x="454279" y="162814"/>
                  </a:lnTo>
                  <a:lnTo>
                    <a:pt x="427355" y="147828"/>
                  </a:lnTo>
                  <a:lnTo>
                    <a:pt x="376809" y="177038"/>
                  </a:lnTo>
                  <a:lnTo>
                    <a:pt x="315087" y="218694"/>
                  </a:lnTo>
                  <a:lnTo>
                    <a:pt x="279019" y="245745"/>
                  </a:lnTo>
                  <a:lnTo>
                    <a:pt x="241173" y="276860"/>
                  </a:lnTo>
                  <a:lnTo>
                    <a:pt x="202565" y="311912"/>
                  </a:lnTo>
                  <a:lnTo>
                    <a:pt x="164211" y="350774"/>
                  </a:lnTo>
                  <a:lnTo>
                    <a:pt x="127381" y="393446"/>
                  </a:lnTo>
                  <a:lnTo>
                    <a:pt x="93091" y="439674"/>
                  </a:lnTo>
                  <a:lnTo>
                    <a:pt x="62611" y="489331"/>
                  </a:lnTo>
                  <a:lnTo>
                    <a:pt x="36830" y="542417"/>
                  </a:lnTo>
                  <a:lnTo>
                    <a:pt x="17145" y="598805"/>
                  </a:lnTo>
                  <a:lnTo>
                    <a:pt x="4445" y="658368"/>
                  </a:lnTo>
                  <a:lnTo>
                    <a:pt x="0" y="720852"/>
                  </a:lnTo>
                  <a:lnTo>
                    <a:pt x="36576" y="959866"/>
                  </a:lnTo>
                  <a:lnTo>
                    <a:pt x="117094" y="1200531"/>
                  </a:lnTo>
                  <a:lnTo>
                    <a:pt x="197485" y="1386459"/>
                  </a:lnTo>
                  <a:lnTo>
                    <a:pt x="234061" y="1461008"/>
                  </a:lnTo>
                  <a:lnTo>
                    <a:pt x="427355" y="1259840"/>
                  </a:lnTo>
                  <a:lnTo>
                    <a:pt x="620522" y="1461008"/>
                  </a:lnTo>
                  <a:lnTo>
                    <a:pt x="657098" y="1386459"/>
                  </a:lnTo>
                  <a:lnTo>
                    <a:pt x="711962" y="1259840"/>
                  </a:lnTo>
                  <a:lnTo>
                    <a:pt x="737616" y="1200531"/>
                  </a:lnTo>
                  <a:lnTo>
                    <a:pt x="762127" y="1126998"/>
                  </a:lnTo>
                  <a:lnTo>
                    <a:pt x="818134" y="959866"/>
                  </a:lnTo>
                  <a:lnTo>
                    <a:pt x="854710" y="720852"/>
                  </a:lnTo>
                  <a:close/>
                </a:path>
                <a:path w="1000125" h="1461135">
                  <a:moveTo>
                    <a:pt x="999744" y="148590"/>
                  </a:moveTo>
                  <a:lnTo>
                    <a:pt x="854964" y="0"/>
                  </a:lnTo>
                  <a:lnTo>
                    <a:pt x="710184" y="148590"/>
                  </a:lnTo>
                  <a:lnTo>
                    <a:pt x="854964" y="297053"/>
                  </a:lnTo>
                  <a:lnTo>
                    <a:pt x="999744" y="148590"/>
                  </a:lnTo>
                  <a:close/>
                </a:path>
              </a:pathLst>
            </a:custGeom>
            <a:solidFill>
              <a:srgbClr val="C59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5784" y="1115567"/>
              <a:ext cx="196596" cy="205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7152" y="883919"/>
              <a:ext cx="5181600" cy="838200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407080" y="118342"/>
            <a:ext cx="29673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ЦЕНТР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0204957" y="7191552"/>
            <a:ext cx="23558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54201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pPr marL="38100">
                <a:lnSpc>
                  <a:spcPts val="1240"/>
                </a:lnSpc>
              </a:pPr>
              <a:t>2</a:t>
            </a:fld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F6ACD1-90F7-4E65-B5B1-F77C11882C32}"/>
              </a:ext>
            </a:extLst>
          </p:cNvPr>
          <p:cNvSpPr txBox="1"/>
          <p:nvPr/>
        </p:nvSpPr>
        <p:spPr>
          <a:xfrm>
            <a:off x="456118" y="5543001"/>
            <a:ext cx="964597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832485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>
                <a:solidFill>
                  <a:srgbClr val="542012"/>
                </a:solidFill>
                <a:latin typeface="Arial"/>
                <a:cs typeface="Arial"/>
              </a:rPr>
              <a:t>ЕДИНЫЙ </a:t>
            </a:r>
            <a:r>
              <a:rPr lang="ru-RU" sz="1600" b="1" spc="-50" dirty="0">
                <a:solidFill>
                  <a:srgbClr val="542012"/>
                </a:solidFill>
                <a:latin typeface="Arial"/>
                <a:cs typeface="Arial"/>
              </a:rPr>
              <a:t>ОРГАН </a:t>
            </a:r>
            <a:r>
              <a:rPr lang="ru-RU" sz="1600" b="1" spc="-40" dirty="0">
                <a:solidFill>
                  <a:srgbClr val="542012"/>
                </a:solidFill>
                <a:latin typeface="Arial"/>
                <a:cs typeface="Arial"/>
              </a:rPr>
              <a:t>УПРАВЛЕНИЯ </a:t>
            </a:r>
            <a:r>
              <a:rPr lang="ru-RU" sz="1600" b="1" spc="-25" dirty="0">
                <a:solidFill>
                  <a:srgbClr val="542012"/>
                </a:solidFill>
                <a:latin typeface="Arial"/>
                <a:cs typeface="Arial"/>
              </a:rPr>
              <a:t>ОРГАНИЗАЦИЯМИ,  </a:t>
            </a:r>
            <a:r>
              <a:rPr lang="ru-RU" sz="1600" b="1" spc="-40" dirty="0">
                <a:solidFill>
                  <a:srgbClr val="542012"/>
                </a:solidFill>
                <a:latin typeface="Arial"/>
                <a:cs typeface="Arial"/>
              </a:rPr>
              <a:t>ОБРАЗУЮЩИМИ </a:t>
            </a:r>
            <a:r>
              <a:rPr lang="ru-RU" sz="1600" b="1" spc="-45" dirty="0">
                <a:solidFill>
                  <a:srgbClr val="542012"/>
                </a:solidFill>
                <a:latin typeface="Arial"/>
                <a:cs typeface="Arial"/>
              </a:rPr>
              <a:t>ИНФРАСТРУКТУРУ </a:t>
            </a:r>
            <a:r>
              <a:rPr lang="ru-RU" sz="1600" b="1" spc="-20" dirty="0">
                <a:solidFill>
                  <a:srgbClr val="542012"/>
                </a:solidFill>
                <a:latin typeface="Arial"/>
                <a:cs typeface="Arial"/>
              </a:rPr>
              <a:t>ПОДДЕРЖКИ  </a:t>
            </a:r>
            <a:r>
              <a:rPr lang="ru-RU" sz="1600" b="1" spc="-40" dirty="0">
                <a:solidFill>
                  <a:srgbClr val="542012"/>
                </a:solidFill>
                <a:latin typeface="Arial"/>
                <a:cs typeface="Arial"/>
              </a:rPr>
              <a:t>ПРЕДПРИНИМАТЕЛЬСТВА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spc="-20" dirty="0">
                <a:solidFill>
                  <a:srgbClr val="542012"/>
                </a:solidFill>
                <a:latin typeface="Arial"/>
                <a:cs typeface="Arial"/>
              </a:rPr>
              <a:t>ЦЕНТР ИННОВАЦИЙ СОЦИАЛЬНОЙ СФЕРЫ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spc="-20" dirty="0">
                <a:solidFill>
                  <a:srgbClr val="542012"/>
                </a:solidFill>
                <a:latin typeface="Arial"/>
                <a:cs typeface="Arial"/>
              </a:rPr>
              <a:t>ЦЕНТР ПОДДЕРЖКИ ЭКСПОРТА</a:t>
            </a:r>
          </a:p>
          <a:p>
            <a:pPr marL="2984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spc="-20" dirty="0">
                <a:solidFill>
                  <a:srgbClr val="542012"/>
                </a:solidFill>
                <a:latin typeface="Arial"/>
                <a:cs typeface="Arial"/>
              </a:rPr>
              <a:t>ЦЕНТР РАЗВИТИЯ МАЛОГО И СРЕДНЕГО ПРЕДПРИНИМАТЕЛЬСТВА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8">
            <a:extLst>
              <a:ext uri="{FF2B5EF4-FFF2-40B4-BE49-F238E27FC236}">
                <a16:creationId xmlns:a16="http://schemas.microsoft.com/office/drawing/2014/main" id="{03125191-C75D-AEB2-7BC4-28E747E086E6}"/>
              </a:ext>
            </a:extLst>
          </p:cNvPr>
          <p:cNvSpPr/>
          <p:nvPr/>
        </p:nvSpPr>
        <p:spPr>
          <a:xfrm>
            <a:off x="4236879" y="6466741"/>
            <a:ext cx="2219642" cy="733425"/>
          </a:xfrm>
          <a:custGeom>
            <a:avLst/>
            <a:gdLst/>
            <a:ahLst/>
            <a:cxnLst/>
            <a:rect l="l" t="t" r="r" b="b"/>
            <a:pathLst>
              <a:path w="2178050" h="733425">
                <a:moveTo>
                  <a:pt x="2177796" y="0"/>
                </a:moveTo>
                <a:lnTo>
                  <a:pt x="0" y="0"/>
                </a:lnTo>
                <a:lnTo>
                  <a:pt x="0" y="733044"/>
                </a:lnTo>
                <a:lnTo>
                  <a:pt x="2177796" y="733044"/>
                </a:lnTo>
                <a:lnTo>
                  <a:pt x="2177796" y="0"/>
                </a:lnTo>
                <a:close/>
              </a:path>
            </a:pathLst>
          </a:custGeom>
          <a:solidFill>
            <a:srgbClr val="F0E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4082" y="3019848"/>
            <a:ext cx="403859" cy="74523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01856" y="2897557"/>
            <a:ext cx="2406650" cy="1592580"/>
            <a:chOff x="3906011" y="3325368"/>
            <a:chExt cx="2406650" cy="1592580"/>
          </a:xfrm>
        </p:grpSpPr>
        <p:sp>
          <p:nvSpPr>
            <p:cNvPr id="14" name="object 14"/>
            <p:cNvSpPr/>
            <p:nvPr/>
          </p:nvSpPr>
          <p:spPr>
            <a:xfrm>
              <a:off x="3906011" y="3325368"/>
              <a:ext cx="2406650" cy="1592580"/>
            </a:xfrm>
            <a:custGeom>
              <a:avLst/>
              <a:gdLst/>
              <a:ahLst/>
              <a:cxnLst/>
              <a:rect l="l" t="t" r="r" b="b"/>
              <a:pathLst>
                <a:path w="2406650" h="1592579">
                  <a:moveTo>
                    <a:pt x="2406141" y="0"/>
                  </a:moveTo>
                  <a:lnTo>
                    <a:pt x="0" y="0"/>
                  </a:lnTo>
                  <a:lnTo>
                    <a:pt x="0" y="1592580"/>
                  </a:lnTo>
                  <a:lnTo>
                    <a:pt x="2406141" y="1592580"/>
                  </a:lnTo>
                  <a:lnTo>
                    <a:pt x="2406141" y="0"/>
                  </a:lnTo>
                  <a:close/>
                </a:path>
              </a:pathLst>
            </a:custGeom>
            <a:solidFill>
              <a:srgbClr val="F0EB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8495" y="3511296"/>
              <a:ext cx="2282952" cy="1167383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74928" y="206523"/>
            <a:ext cx="8115172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000" dirty="0">
                <a:solidFill>
                  <a:srgbClr val="542012"/>
                </a:solidFill>
                <a:latin typeface="Arial Black"/>
                <a:ea typeface="+mn-ea"/>
              </a:rPr>
              <a:t>ПАРТНЕРЫ ЦЕНТРА «МОЙ БИЗНЕС»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1465336" y="1228777"/>
            <a:ext cx="2185670" cy="635635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99060" rIns="0" bIns="0" rtlCol="0">
            <a:spAutoFit/>
          </a:bodyPr>
          <a:lstStyle/>
          <a:p>
            <a:pPr marL="306070" marR="377190">
              <a:lnSpc>
                <a:spcPct val="100000"/>
              </a:lnSpc>
              <a:spcBef>
                <a:spcPts val="780"/>
              </a:spcBef>
            </a:pP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НО </a:t>
            </a: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«Фонд</a:t>
            </a:r>
            <a:r>
              <a:rPr sz="1200" b="1" spc="-145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развития  бизнеса»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53145" y="1983156"/>
            <a:ext cx="2209800" cy="779059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108585" rIns="0" bIns="0" rtlCol="0">
            <a:spAutoFit/>
          </a:bodyPr>
          <a:lstStyle/>
          <a:p>
            <a:pPr marL="281940" marR="556260" algn="just">
              <a:lnSpc>
                <a:spcPct val="100000"/>
              </a:lnSpc>
              <a:spcBef>
                <a:spcPts val="855"/>
              </a:spcBef>
            </a:pP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Центр 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поддержки  </a:t>
            </a:r>
            <a:r>
              <a:rPr sz="1200" b="1" spc="-20" dirty="0" err="1">
                <a:solidFill>
                  <a:srgbClr val="542012"/>
                </a:solidFill>
                <a:latin typeface="Arial"/>
                <a:cs typeface="Arial"/>
              </a:rPr>
              <a:t>экспорта</a:t>
            </a:r>
            <a:endParaRPr lang="ru-RU" sz="1200" b="1" spc="-20" dirty="0">
              <a:solidFill>
                <a:srgbClr val="542012"/>
              </a:solidFill>
              <a:latin typeface="Arial"/>
              <a:cs typeface="Arial"/>
            </a:endParaRPr>
          </a:p>
          <a:p>
            <a:pPr marL="281940" marR="556260" algn="just">
              <a:lnSpc>
                <a:spcPct val="100000"/>
              </a:lnSpc>
              <a:spcBef>
                <a:spcPts val="855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01087" y="5629580"/>
            <a:ext cx="2113915" cy="668020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44450" rIns="0" bIns="0" rtlCol="0">
            <a:spAutoFit/>
          </a:bodyPr>
          <a:lstStyle/>
          <a:p>
            <a:pPr marL="210185" marR="359410">
              <a:lnSpc>
                <a:spcPct val="100000"/>
              </a:lnSpc>
              <a:spcBef>
                <a:spcPts val="350"/>
              </a:spcBef>
            </a:pPr>
            <a:r>
              <a:rPr sz="1200" b="1" spc="-25" dirty="0">
                <a:solidFill>
                  <a:srgbClr val="542012"/>
                </a:solidFill>
                <a:latin typeface="Arial"/>
                <a:cs typeface="Arial"/>
              </a:rPr>
              <a:t>Уполномоченный</a:t>
            </a:r>
            <a:r>
              <a:rPr sz="1200" b="1" spc="-90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по  </a:t>
            </a: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защите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прав  </a:t>
            </a: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предпринимателей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37523" y="2936563"/>
            <a:ext cx="2192020" cy="802005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300990">
              <a:lnSpc>
                <a:spcPct val="100000"/>
              </a:lnSpc>
            </a:pP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Центр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Инноваций</a:t>
            </a:r>
            <a:endParaRPr sz="1200" dirty="0">
              <a:latin typeface="Arial"/>
              <a:cs typeface="Arial"/>
            </a:endParaRPr>
          </a:p>
          <a:p>
            <a:pPr marL="300990">
              <a:lnSpc>
                <a:spcPct val="100000"/>
              </a:lnSpc>
            </a:pP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Социальной</a:t>
            </a:r>
            <a:r>
              <a:rPr sz="1200" b="1" spc="-95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сферы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204" y="1079931"/>
            <a:ext cx="609600" cy="90220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975966" y="4739768"/>
            <a:ext cx="2225040" cy="629660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74930" rIns="0" bIns="0" rtlCol="0">
            <a:spAutoFit/>
          </a:bodyPr>
          <a:lstStyle/>
          <a:p>
            <a:pPr marL="158750" marR="286385">
              <a:lnSpc>
                <a:spcPct val="100000"/>
              </a:lnSpc>
              <a:spcBef>
                <a:spcPts val="590"/>
              </a:spcBef>
            </a:pPr>
            <a:r>
              <a:rPr sz="1200" b="1" spc="-40" dirty="0">
                <a:solidFill>
                  <a:srgbClr val="542012"/>
                </a:solidFill>
                <a:latin typeface="Arial"/>
                <a:cs typeface="Arial"/>
              </a:rPr>
              <a:t>Томский </a:t>
            </a: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областной  </a:t>
            </a: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многофункциональный  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центр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99727" y="3092047"/>
            <a:ext cx="2225040" cy="477054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106680" rIns="0" bIns="0" rtlCol="0">
            <a:spAutoFit/>
          </a:bodyPr>
          <a:lstStyle/>
          <a:p>
            <a:pPr marL="165735" marR="204470">
              <a:lnSpc>
                <a:spcPct val="100000"/>
              </a:lnSpc>
              <a:spcBef>
                <a:spcPts val="840"/>
              </a:spcBef>
            </a:pPr>
            <a:r>
              <a:rPr sz="1200" b="1" spc="-40" dirty="0">
                <a:solidFill>
                  <a:srgbClr val="542012"/>
                </a:solidFill>
                <a:latin typeface="Arial"/>
                <a:cs typeface="Arial"/>
              </a:rPr>
              <a:t>Томский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региональный  Инжиниринговый  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центр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90974" y="2186484"/>
            <a:ext cx="2219641" cy="492443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121920" rIns="0" bIns="0" rtlCol="0" anchor="ctr">
            <a:spAutoFit/>
          </a:bodyPr>
          <a:lstStyle/>
          <a:p>
            <a:pPr marL="155575" marR="541020">
              <a:lnSpc>
                <a:spcPct val="100000"/>
              </a:lnSpc>
              <a:spcBef>
                <a:spcPts val="960"/>
              </a:spcBef>
            </a:pP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Гарантийный фонд  </a:t>
            </a:r>
            <a:r>
              <a:rPr sz="1200" b="1" spc="-40" dirty="0">
                <a:solidFill>
                  <a:srgbClr val="542012"/>
                </a:solidFill>
                <a:latin typeface="Arial"/>
                <a:cs typeface="Arial"/>
              </a:rPr>
              <a:t>Томской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области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79053" y="4730929"/>
            <a:ext cx="2143125" cy="699770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97790" rIns="0" bIns="0" rtlCol="0">
            <a:spAutoFit/>
          </a:bodyPr>
          <a:lstStyle/>
          <a:p>
            <a:pPr marL="163195" marR="556895">
              <a:lnSpc>
                <a:spcPct val="100000"/>
              </a:lnSpc>
              <a:spcBef>
                <a:spcPts val="770"/>
              </a:spcBef>
            </a:pP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Региональная 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М</a:t>
            </a: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и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кро</a:t>
            </a:r>
            <a:r>
              <a:rPr sz="1200" b="1" spc="-30" dirty="0">
                <a:solidFill>
                  <a:srgbClr val="542012"/>
                </a:solidFill>
                <a:latin typeface="Arial"/>
                <a:cs typeface="Arial"/>
              </a:rPr>
              <a:t>ф</a:t>
            </a: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и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н</a:t>
            </a:r>
            <a:r>
              <a:rPr sz="1200" b="1" dirty="0">
                <a:solidFill>
                  <a:srgbClr val="542012"/>
                </a:solidFill>
                <a:latin typeface="Arial"/>
                <a:cs typeface="Arial"/>
              </a:rPr>
              <a:t>а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н</a:t>
            </a:r>
            <a:r>
              <a:rPr sz="1200" b="1" dirty="0">
                <a:solidFill>
                  <a:srgbClr val="542012"/>
                </a:solidFill>
                <a:latin typeface="Arial"/>
                <a:cs typeface="Arial"/>
              </a:rPr>
              <a:t>со</a:t>
            </a:r>
            <a:r>
              <a:rPr sz="1200" b="1" spc="-30" dirty="0">
                <a:solidFill>
                  <a:srgbClr val="542012"/>
                </a:solidFill>
                <a:latin typeface="Arial"/>
                <a:cs typeface="Arial"/>
              </a:rPr>
              <a:t>в</a:t>
            </a:r>
            <a:r>
              <a:rPr sz="1200" b="1" dirty="0">
                <a:solidFill>
                  <a:srgbClr val="542012"/>
                </a:solidFill>
                <a:latin typeface="Arial"/>
                <a:cs typeface="Arial"/>
              </a:rPr>
              <a:t>ая 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организация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81285" y="1191297"/>
            <a:ext cx="9690239" cy="5155020"/>
            <a:chOff x="-81796" y="1629769"/>
            <a:chExt cx="9690239" cy="5155020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5938" y="5890201"/>
              <a:ext cx="1155192" cy="8945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2332" y="5224085"/>
              <a:ext cx="896111" cy="5379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81796" y="4490151"/>
              <a:ext cx="929640" cy="3230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719" y="3330643"/>
              <a:ext cx="525779" cy="77114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412749" y="1629769"/>
              <a:ext cx="2219642" cy="733425"/>
            </a:xfrm>
            <a:custGeom>
              <a:avLst/>
              <a:gdLst/>
              <a:ahLst/>
              <a:cxnLst/>
              <a:rect l="l" t="t" r="r" b="b"/>
              <a:pathLst>
                <a:path w="2178050" h="733425">
                  <a:moveTo>
                    <a:pt x="2177796" y="0"/>
                  </a:moveTo>
                  <a:lnTo>
                    <a:pt x="0" y="0"/>
                  </a:lnTo>
                  <a:lnTo>
                    <a:pt x="0" y="733044"/>
                  </a:lnTo>
                  <a:lnTo>
                    <a:pt x="2177796" y="733044"/>
                  </a:lnTo>
                  <a:lnTo>
                    <a:pt x="2177796" y="0"/>
                  </a:lnTo>
                  <a:close/>
                </a:path>
              </a:pathLst>
            </a:custGeom>
            <a:solidFill>
              <a:srgbClr val="F0EB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73062" y="2010688"/>
            <a:ext cx="708660" cy="821435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459866" y="3896538"/>
            <a:ext cx="2184400" cy="708660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54610" rIns="0" bIns="0" rtlCol="0">
            <a:spAutoFit/>
          </a:bodyPr>
          <a:lstStyle/>
          <a:p>
            <a:pPr marL="294640" marR="327660">
              <a:lnSpc>
                <a:spcPct val="100000"/>
              </a:lnSpc>
              <a:spcBef>
                <a:spcPts val="430"/>
              </a:spcBef>
            </a:pPr>
            <a:r>
              <a:rPr sz="1200" b="1" spc="-10" dirty="0">
                <a:solidFill>
                  <a:srgbClr val="542012"/>
                </a:solidFill>
                <a:latin typeface="Arial"/>
                <a:cs typeface="Arial"/>
              </a:rPr>
              <a:t>Региональный</a:t>
            </a:r>
            <a:r>
              <a:rPr sz="1200" b="1" spc="-114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542012"/>
                </a:solidFill>
                <a:latin typeface="Arial"/>
                <a:cs typeface="Arial"/>
              </a:rPr>
              <a:t>Фонд  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развития  </a:t>
            </a: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промышленности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68937" y="6448743"/>
            <a:ext cx="253956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>
              <a:lnSpc>
                <a:spcPct val="100000"/>
              </a:lnSpc>
              <a:spcBef>
                <a:spcPts val="100"/>
              </a:spcBef>
            </a:pPr>
            <a:r>
              <a:rPr lang="ru-RU" sz="1600" b="1" spc="-15" dirty="0">
                <a:solidFill>
                  <a:srgbClr val="542012"/>
                </a:solidFill>
                <a:latin typeface="Arial"/>
                <a:cs typeface="Arial"/>
              </a:rPr>
              <a:t>16</a:t>
            </a:r>
            <a:r>
              <a:rPr lang="ru-RU" sz="1200" b="1" spc="-15" dirty="0">
                <a:solidFill>
                  <a:srgbClr val="542012"/>
                </a:solidFill>
                <a:latin typeface="Arial"/>
                <a:cs typeface="Arial"/>
              </a:rPr>
              <a:t> Центров поддержки предпринимательства Томской области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75966" y="3889384"/>
            <a:ext cx="2213315" cy="674544"/>
          </a:xfrm>
          <a:prstGeom prst="rect">
            <a:avLst/>
          </a:prstGeom>
          <a:solidFill>
            <a:srgbClr val="F0EBDE"/>
          </a:solidFill>
        </p:spPr>
        <p:txBody>
          <a:bodyPr vert="horz" wrap="square" lIns="0" tIns="119380" rIns="0" bIns="0" rtlCol="0">
            <a:spAutoFit/>
          </a:bodyPr>
          <a:lstStyle/>
          <a:p>
            <a:pPr marL="213995" marR="516890">
              <a:lnSpc>
                <a:spcPct val="100000"/>
              </a:lnSpc>
              <a:spcBef>
                <a:spcPts val="940"/>
              </a:spcBef>
            </a:pP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Центр</a:t>
            </a:r>
            <a:r>
              <a:rPr sz="1200" b="1" spc="-120" dirty="0">
                <a:solidFill>
                  <a:srgbClr val="542012"/>
                </a:solidFill>
                <a:latin typeface="Arial"/>
                <a:cs typeface="Arial"/>
              </a:rPr>
              <a:t> </a:t>
            </a:r>
            <a:r>
              <a:rPr lang="ru-RU" sz="1200" b="1" spc="-5" dirty="0">
                <a:solidFill>
                  <a:srgbClr val="542012"/>
                </a:solidFill>
                <a:latin typeface="Arial"/>
                <a:cs typeface="Arial"/>
              </a:rPr>
              <a:t>инновационного </a:t>
            </a:r>
            <a:r>
              <a:rPr sz="1200" b="1" spc="-5" dirty="0" err="1">
                <a:solidFill>
                  <a:srgbClr val="542012"/>
                </a:solidFill>
                <a:latin typeface="Arial"/>
                <a:cs typeface="Arial"/>
              </a:rPr>
              <a:t>развития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0" y="5695115"/>
            <a:ext cx="1318227" cy="1901852"/>
            <a:chOff x="0" y="5657594"/>
            <a:chExt cx="1318227" cy="1901852"/>
          </a:xfrm>
        </p:grpSpPr>
        <p:sp>
          <p:nvSpPr>
            <p:cNvPr id="45" name="object 45"/>
            <p:cNvSpPr/>
            <p:nvPr/>
          </p:nvSpPr>
          <p:spPr>
            <a:xfrm>
              <a:off x="7861" y="7108596"/>
              <a:ext cx="944880" cy="450850"/>
            </a:xfrm>
            <a:custGeom>
              <a:avLst/>
              <a:gdLst/>
              <a:ahLst/>
              <a:cxnLst/>
              <a:rect l="l" t="t" r="r" b="b"/>
              <a:pathLst>
                <a:path w="944880" h="450850">
                  <a:moveTo>
                    <a:pt x="699452" y="1130"/>
                  </a:moveTo>
                  <a:lnTo>
                    <a:pt x="698474" y="0"/>
                  </a:lnTo>
                  <a:lnTo>
                    <a:pt x="0" y="0"/>
                  </a:lnTo>
                  <a:lnTo>
                    <a:pt x="2260" y="546"/>
                  </a:lnTo>
                  <a:lnTo>
                    <a:pt x="4076" y="952"/>
                  </a:lnTo>
                  <a:lnTo>
                    <a:pt x="4076" y="1625"/>
                  </a:lnTo>
                  <a:lnTo>
                    <a:pt x="4305" y="1625"/>
                  </a:lnTo>
                  <a:lnTo>
                    <a:pt x="4305" y="1003"/>
                  </a:lnTo>
                  <a:lnTo>
                    <a:pt x="4940" y="1130"/>
                  </a:lnTo>
                  <a:lnTo>
                    <a:pt x="699452" y="1130"/>
                  </a:lnTo>
                  <a:close/>
                </a:path>
                <a:path w="944880" h="450850">
                  <a:moveTo>
                    <a:pt x="712774" y="16484"/>
                  </a:moveTo>
                  <a:lnTo>
                    <a:pt x="711517" y="15036"/>
                  </a:lnTo>
                  <a:lnTo>
                    <a:pt x="707948" y="10909"/>
                  </a:lnTo>
                  <a:lnTo>
                    <a:pt x="706882" y="9690"/>
                  </a:lnTo>
                  <a:lnTo>
                    <a:pt x="38633" y="9690"/>
                  </a:lnTo>
                  <a:lnTo>
                    <a:pt x="38633" y="9245"/>
                  </a:lnTo>
                  <a:lnTo>
                    <a:pt x="704837" y="9245"/>
                  </a:lnTo>
                  <a:lnTo>
                    <a:pt x="704837" y="5435"/>
                  </a:lnTo>
                  <a:lnTo>
                    <a:pt x="703186" y="5435"/>
                  </a:lnTo>
                  <a:lnTo>
                    <a:pt x="702487" y="4622"/>
                  </a:lnTo>
                  <a:lnTo>
                    <a:pt x="19761" y="4622"/>
                  </a:lnTo>
                  <a:lnTo>
                    <a:pt x="19761" y="4165"/>
                  </a:lnTo>
                  <a:lnTo>
                    <a:pt x="700976" y="4165"/>
                  </a:lnTo>
                  <a:lnTo>
                    <a:pt x="700976" y="1625"/>
                  </a:lnTo>
                  <a:lnTo>
                    <a:pt x="11849" y="1625"/>
                  </a:lnTo>
                  <a:lnTo>
                    <a:pt x="11849" y="4165"/>
                  </a:lnTo>
                  <a:lnTo>
                    <a:pt x="19621" y="4165"/>
                  </a:lnTo>
                  <a:lnTo>
                    <a:pt x="19621" y="4622"/>
                  </a:lnTo>
                  <a:lnTo>
                    <a:pt x="19088" y="4622"/>
                  </a:lnTo>
                  <a:lnTo>
                    <a:pt x="19621" y="4775"/>
                  </a:lnTo>
                  <a:lnTo>
                    <a:pt x="19621" y="5435"/>
                  </a:lnTo>
                  <a:lnTo>
                    <a:pt x="19761" y="5435"/>
                  </a:lnTo>
                  <a:lnTo>
                    <a:pt x="19761" y="4813"/>
                  </a:lnTo>
                  <a:lnTo>
                    <a:pt x="21234" y="5194"/>
                  </a:lnTo>
                  <a:lnTo>
                    <a:pt x="23482" y="5753"/>
                  </a:lnTo>
                  <a:lnTo>
                    <a:pt x="29146" y="5753"/>
                  </a:lnTo>
                  <a:lnTo>
                    <a:pt x="29146" y="9245"/>
                  </a:lnTo>
                  <a:lnTo>
                    <a:pt x="38519" y="9245"/>
                  </a:lnTo>
                  <a:lnTo>
                    <a:pt x="38519" y="9690"/>
                  </a:lnTo>
                  <a:lnTo>
                    <a:pt x="37998" y="9690"/>
                  </a:lnTo>
                  <a:lnTo>
                    <a:pt x="38519" y="9855"/>
                  </a:lnTo>
                  <a:lnTo>
                    <a:pt x="38519" y="10515"/>
                  </a:lnTo>
                  <a:lnTo>
                    <a:pt x="38633" y="9880"/>
                  </a:lnTo>
                  <a:lnTo>
                    <a:pt x="39878" y="10248"/>
                  </a:lnTo>
                  <a:lnTo>
                    <a:pt x="58394" y="15697"/>
                  </a:lnTo>
                  <a:lnTo>
                    <a:pt x="60045" y="16192"/>
                  </a:lnTo>
                  <a:lnTo>
                    <a:pt x="60045" y="16865"/>
                  </a:lnTo>
                  <a:lnTo>
                    <a:pt x="60210" y="16865"/>
                  </a:lnTo>
                  <a:lnTo>
                    <a:pt x="60210" y="16243"/>
                  </a:lnTo>
                  <a:lnTo>
                    <a:pt x="61074" y="16484"/>
                  </a:lnTo>
                  <a:lnTo>
                    <a:pt x="712774" y="16484"/>
                  </a:lnTo>
                  <a:close/>
                </a:path>
                <a:path w="944880" h="450850">
                  <a:moveTo>
                    <a:pt x="714756" y="16865"/>
                  </a:moveTo>
                  <a:lnTo>
                    <a:pt x="67868" y="16865"/>
                  </a:lnTo>
                  <a:lnTo>
                    <a:pt x="67868" y="20675"/>
                  </a:lnTo>
                  <a:lnTo>
                    <a:pt x="714756" y="20675"/>
                  </a:lnTo>
                  <a:lnTo>
                    <a:pt x="714756" y="16865"/>
                  </a:lnTo>
                  <a:close/>
                </a:path>
                <a:path w="944880" h="450850">
                  <a:moveTo>
                    <a:pt x="944308" y="450443"/>
                  </a:moveTo>
                  <a:lnTo>
                    <a:pt x="927366" y="395719"/>
                  </a:lnTo>
                  <a:lnTo>
                    <a:pt x="912596" y="354965"/>
                  </a:lnTo>
                  <a:lnTo>
                    <a:pt x="894410" y="309524"/>
                  </a:lnTo>
                  <a:lnTo>
                    <a:pt x="886688" y="292506"/>
                  </a:lnTo>
                  <a:lnTo>
                    <a:pt x="876414" y="269862"/>
                  </a:lnTo>
                  <a:lnTo>
                    <a:pt x="858761" y="234530"/>
                  </a:lnTo>
                  <a:lnTo>
                    <a:pt x="833094" y="187579"/>
                  </a:lnTo>
                  <a:lnTo>
                    <a:pt x="829602" y="181508"/>
                  </a:lnTo>
                  <a:lnTo>
                    <a:pt x="818616" y="162712"/>
                  </a:lnTo>
                  <a:lnTo>
                    <a:pt x="815047" y="157010"/>
                  </a:lnTo>
                  <a:lnTo>
                    <a:pt x="803554" y="139166"/>
                  </a:lnTo>
                  <a:lnTo>
                    <a:pt x="800125" y="133819"/>
                  </a:lnTo>
                  <a:lnTo>
                    <a:pt x="789241" y="117068"/>
                  </a:lnTo>
                  <a:lnTo>
                    <a:pt x="785799" y="111988"/>
                  </a:lnTo>
                  <a:lnTo>
                    <a:pt x="774725" y="96456"/>
                  </a:lnTo>
                  <a:lnTo>
                    <a:pt x="771334" y="91706"/>
                  </a:lnTo>
                  <a:lnTo>
                    <a:pt x="761085" y="77343"/>
                  </a:lnTo>
                  <a:lnTo>
                    <a:pt x="757936" y="72999"/>
                  </a:lnTo>
                  <a:lnTo>
                    <a:pt x="747814" y="59817"/>
                  </a:lnTo>
                  <a:lnTo>
                    <a:pt x="744664" y="55841"/>
                  </a:lnTo>
                  <a:lnTo>
                    <a:pt x="735266" y="43929"/>
                  </a:lnTo>
                  <a:lnTo>
                    <a:pt x="732409" y="40309"/>
                  </a:lnTo>
                  <a:lnTo>
                    <a:pt x="723341" y="28892"/>
                  </a:lnTo>
                  <a:lnTo>
                    <a:pt x="721360" y="26492"/>
                  </a:lnTo>
                  <a:lnTo>
                    <a:pt x="719670" y="26492"/>
                  </a:lnTo>
                  <a:lnTo>
                    <a:pt x="719670" y="21945"/>
                  </a:lnTo>
                  <a:lnTo>
                    <a:pt x="717524" y="21945"/>
                  </a:lnTo>
                  <a:lnTo>
                    <a:pt x="716711" y="21005"/>
                  </a:lnTo>
                  <a:lnTo>
                    <a:pt x="74853" y="21005"/>
                  </a:lnTo>
                  <a:lnTo>
                    <a:pt x="75704" y="21310"/>
                  </a:lnTo>
                  <a:lnTo>
                    <a:pt x="79121" y="22415"/>
                  </a:lnTo>
                  <a:lnTo>
                    <a:pt x="84772" y="22415"/>
                  </a:lnTo>
                  <a:lnTo>
                    <a:pt x="84772" y="27025"/>
                  </a:lnTo>
                  <a:lnTo>
                    <a:pt x="92240" y="27025"/>
                  </a:lnTo>
                  <a:lnTo>
                    <a:pt x="93853" y="27660"/>
                  </a:lnTo>
                  <a:lnTo>
                    <a:pt x="93853" y="28295"/>
                  </a:lnTo>
                  <a:lnTo>
                    <a:pt x="93865" y="27673"/>
                  </a:lnTo>
                  <a:lnTo>
                    <a:pt x="130975" y="42240"/>
                  </a:lnTo>
                  <a:lnTo>
                    <a:pt x="166281" y="58216"/>
                  </a:lnTo>
                  <a:lnTo>
                    <a:pt x="232892" y="94373"/>
                  </a:lnTo>
                  <a:lnTo>
                    <a:pt x="295325" y="136525"/>
                  </a:lnTo>
                  <a:lnTo>
                    <a:pt x="354012" y="184848"/>
                  </a:lnTo>
                  <a:lnTo>
                    <a:pt x="407860" y="238671"/>
                  </a:lnTo>
                  <a:lnTo>
                    <a:pt x="431901" y="266420"/>
                  </a:lnTo>
                  <a:lnTo>
                    <a:pt x="434873" y="269862"/>
                  </a:lnTo>
                  <a:lnTo>
                    <a:pt x="431901" y="266420"/>
                  </a:lnTo>
                  <a:lnTo>
                    <a:pt x="455942" y="296938"/>
                  </a:lnTo>
                  <a:lnTo>
                    <a:pt x="497484" y="358330"/>
                  </a:lnTo>
                  <a:lnTo>
                    <a:pt x="516712" y="391629"/>
                  </a:lnTo>
                  <a:lnTo>
                    <a:pt x="545388" y="450443"/>
                  </a:lnTo>
                  <a:lnTo>
                    <a:pt x="944308" y="450443"/>
                  </a:lnTo>
                  <a:close/>
                </a:path>
              </a:pathLst>
            </a:custGeom>
            <a:solidFill>
              <a:srgbClr val="EBD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6725411"/>
              <a:ext cx="707390" cy="384810"/>
            </a:xfrm>
            <a:custGeom>
              <a:avLst/>
              <a:gdLst/>
              <a:ahLst/>
              <a:cxnLst/>
              <a:rect l="l" t="t" r="r" b="b"/>
              <a:pathLst>
                <a:path w="707390" h="384809">
                  <a:moveTo>
                    <a:pt x="707313" y="384314"/>
                  </a:moveTo>
                  <a:lnTo>
                    <a:pt x="657948" y="331190"/>
                  </a:lnTo>
                  <a:lnTo>
                    <a:pt x="617829" y="292696"/>
                  </a:lnTo>
                  <a:lnTo>
                    <a:pt x="575805" y="256057"/>
                  </a:lnTo>
                  <a:lnTo>
                    <a:pt x="532003" y="221462"/>
                  </a:lnTo>
                  <a:lnTo>
                    <a:pt x="486625" y="188988"/>
                  </a:lnTo>
                  <a:lnTo>
                    <a:pt x="439559" y="158610"/>
                  </a:lnTo>
                  <a:lnTo>
                    <a:pt x="390918" y="130441"/>
                  </a:lnTo>
                  <a:lnTo>
                    <a:pt x="340817" y="104584"/>
                  </a:lnTo>
                  <a:lnTo>
                    <a:pt x="289458" y="81127"/>
                  </a:lnTo>
                  <a:lnTo>
                    <a:pt x="236588" y="60109"/>
                  </a:lnTo>
                  <a:lnTo>
                    <a:pt x="175844" y="39458"/>
                  </a:lnTo>
                  <a:lnTo>
                    <a:pt x="125196" y="25120"/>
                  </a:lnTo>
                  <a:lnTo>
                    <a:pt x="64401" y="11112"/>
                  </a:lnTo>
                  <a:lnTo>
                    <a:pt x="6908" y="965"/>
                  </a:lnTo>
                  <a:lnTo>
                    <a:pt x="0" y="0"/>
                  </a:lnTo>
                  <a:lnTo>
                    <a:pt x="0" y="381546"/>
                  </a:lnTo>
                  <a:lnTo>
                    <a:pt x="10121" y="383730"/>
                  </a:lnTo>
                  <a:lnTo>
                    <a:pt x="7861" y="383184"/>
                  </a:lnTo>
                  <a:lnTo>
                    <a:pt x="12801" y="384314"/>
                  </a:lnTo>
                  <a:lnTo>
                    <a:pt x="707313" y="384314"/>
                  </a:lnTo>
                  <a:close/>
                </a:path>
              </a:pathLst>
            </a:custGeom>
            <a:solidFill>
              <a:srgbClr val="EBD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5781" y="5657594"/>
              <a:ext cx="882446" cy="682751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8149" y="4781348"/>
            <a:ext cx="635507" cy="59893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2065" y="2161465"/>
            <a:ext cx="940308" cy="547115"/>
          </a:xfrm>
          <a:prstGeom prst="rect">
            <a:avLst/>
          </a:prstGeom>
        </p:spPr>
      </p:pic>
      <p:sp>
        <p:nvSpPr>
          <p:cNvPr id="54" name="object 38">
            <a:extLst>
              <a:ext uri="{FF2B5EF4-FFF2-40B4-BE49-F238E27FC236}">
                <a16:creationId xmlns:a16="http://schemas.microsoft.com/office/drawing/2014/main" id="{56270DB6-9712-4014-8410-EB528DA55375}"/>
              </a:ext>
            </a:extLst>
          </p:cNvPr>
          <p:cNvSpPr/>
          <p:nvPr/>
        </p:nvSpPr>
        <p:spPr>
          <a:xfrm>
            <a:off x="6972802" y="5577080"/>
            <a:ext cx="2219642" cy="733425"/>
          </a:xfrm>
          <a:custGeom>
            <a:avLst/>
            <a:gdLst/>
            <a:ahLst/>
            <a:cxnLst/>
            <a:rect l="l" t="t" r="r" b="b"/>
            <a:pathLst>
              <a:path w="2178050" h="733425">
                <a:moveTo>
                  <a:pt x="2177796" y="0"/>
                </a:moveTo>
                <a:lnTo>
                  <a:pt x="0" y="0"/>
                </a:lnTo>
                <a:lnTo>
                  <a:pt x="0" y="733044"/>
                </a:lnTo>
                <a:lnTo>
                  <a:pt x="2177796" y="733044"/>
                </a:lnTo>
                <a:lnTo>
                  <a:pt x="2177796" y="0"/>
                </a:lnTo>
                <a:close/>
              </a:path>
            </a:pathLst>
          </a:custGeom>
          <a:solidFill>
            <a:srgbClr val="F0E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53467" y="5564175"/>
            <a:ext cx="2213718" cy="56618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75895" marR="299720">
              <a:lnSpc>
                <a:spcPct val="100000"/>
              </a:lnSpc>
            </a:pPr>
            <a:r>
              <a:rPr sz="1200" b="1" spc="-40" dirty="0">
                <a:solidFill>
                  <a:srgbClr val="542012"/>
                </a:solidFill>
                <a:latin typeface="Arial"/>
                <a:cs typeface="Arial"/>
              </a:rPr>
              <a:t>Томская </a:t>
            </a:r>
            <a:r>
              <a:rPr sz="1200" b="1" spc="-20" dirty="0">
                <a:solidFill>
                  <a:srgbClr val="542012"/>
                </a:solidFill>
                <a:latin typeface="Arial"/>
                <a:cs typeface="Arial"/>
              </a:rPr>
              <a:t>торгово-  промышленная</a:t>
            </a:r>
            <a:r>
              <a:rPr sz="1200" b="1" spc="-5" dirty="0">
                <a:solidFill>
                  <a:srgbClr val="542012"/>
                </a:solidFill>
                <a:latin typeface="Arial"/>
                <a:cs typeface="Arial"/>
              </a:rPr>
              <a:t> палата</a:t>
            </a:r>
            <a:endParaRPr sz="1200" dirty="0">
              <a:latin typeface="Arial"/>
              <a:cs typeface="Arial"/>
            </a:endParaRPr>
          </a:p>
        </p:txBody>
      </p: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id="{B267D663-E5C5-4CD3-99B4-8D979D6EF49A}"/>
              </a:ext>
            </a:extLst>
          </p:cNvPr>
          <p:cNvCxnSpPr>
            <a:cxnSpLocks/>
            <a:endCxn id="17" idx="3"/>
          </p:cNvCxnSpPr>
          <p:nvPr/>
        </p:nvCxnSpPr>
        <p:spPr>
          <a:xfrm rot="16200000" flipV="1">
            <a:off x="3483201" y="1714400"/>
            <a:ext cx="1345576" cy="1009966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: уступ 57">
            <a:extLst>
              <a:ext uri="{FF2B5EF4-FFF2-40B4-BE49-F238E27FC236}">
                <a16:creationId xmlns:a16="http://schemas.microsoft.com/office/drawing/2014/main" id="{93FF9BA3-D5BF-4F8C-A808-326DB9ECD3B7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>
            <a:off x="3662945" y="2372687"/>
            <a:ext cx="699380" cy="530905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: уступ 60">
            <a:extLst>
              <a:ext uri="{FF2B5EF4-FFF2-40B4-BE49-F238E27FC236}">
                <a16:creationId xmlns:a16="http://schemas.microsoft.com/office/drawing/2014/main" id="{D856C592-AE13-486F-BEE4-47374DE4C533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6210496" y="2432706"/>
            <a:ext cx="680478" cy="470884"/>
          </a:xfrm>
          <a:prstGeom prst="bentConnector3">
            <a:avLst>
              <a:gd name="adj1" fmla="val -206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: уступ 63">
            <a:extLst>
              <a:ext uri="{FF2B5EF4-FFF2-40B4-BE49-F238E27FC236}">
                <a16:creationId xmlns:a16="http://schemas.microsoft.com/office/drawing/2014/main" id="{00CA70F1-D252-4DFE-AA6B-11195D35D0E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06583" y="1716216"/>
            <a:ext cx="1323644" cy="1077114"/>
          </a:xfrm>
          <a:prstGeom prst="bentConnector3">
            <a:avLst>
              <a:gd name="adj1" fmla="val 100863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5D55298B-6FDF-485E-ABA7-E53B5C96B30C}"/>
              </a:ext>
            </a:extLst>
          </p:cNvPr>
          <p:cNvCxnSpPr>
            <a:endCxn id="24" idx="3"/>
          </p:cNvCxnSpPr>
          <p:nvPr/>
        </p:nvCxnSpPr>
        <p:spPr>
          <a:xfrm flipH="1">
            <a:off x="3629543" y="3337565"/>
            <a:ext cx="472313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A4B5B4C9-C1EC-4041-A259-208769C5D8B5}"/>
              </a:ext>
            </a:extLst>
          </p:cNvPr>
          <p:cNvCxnSpPr/>
          <p:nvPr/>
        </p:nvCxnSpPr>
        <p:spPr>
          <a:xfrm flipH="1">
            <a:off x="3651006" y="4196776"/>
            <a:ext cx="472313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62C32F20-927F-4FF3-B38E-65ABD0450F81}"/>
              </a:ext>
            </a:extLst>
          </p:cNvPr>
          <p:cNvCxnSpPr/>
          <p:nvPr/>
        </p:nvCxnSpPr>
        <p:spPr>
          <a:xfrm flipH="1">
            <a:off x="6534134" y="3325152"/>
            <a:ext cx="472313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B135384C-3CCD-468D-B23C-5F2C1933BA96}"/>
              </a:ext>
            </a:extLst>
          </p:cNvPr>
          <p:cNvCxnSpPr/>
          <p:nvPr/>
        </p:nvCxnSpPr>
        <p:spPr>
          <a:xfrm flipH="1">
            <a:off x="6487043" y="4196775"/>
            <a:ext cx="472313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: уступ 72">
            <a:extLst>
              <a:ext uri="{FF2B5EF4-FFF2-40B4-BE49-F238E27FC236}">
                <a16:creationId xmlns:a16="http://schemas.microsoft.com/office/drawing/2014/main" id="{8D06B65C-F03E-4A41-AF7A-DCC53A91A5AE}"/>
              </a:ext>
            </a:extLst>
          </p:cNvPr>
          <p:cNvCxnSpPr>
            <a:endCxn id="31" idx="3"/>
          </p:cNvCxnSpPr>
          <p:nvPr/>
        </p:nvCxnSpPr>
        <p:spPr>
          <a:xfrm rot="10800000" flipV="1">
            <a:off x="3622179" y="4490136"/>
            <a:ext cx="740147" cy="590677"/>
          </a:xfrm>
          <a:prstGeom prst="bentConnector3">
            <a:avLst>
              <a:gd name="adj1" fmla="val 1126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Соединитель: уступ 75">
            <a:extLst>
              <a:ext uri="{FF2B5EF4-FFF2-40B4-BE49-F238E27FC236}">
                <a16:creationId xmlns:a16="http://schemas.microsoft.com/office/drawing/2014/main" id="{065E0BCE-021A-41AA-AF12-4F63839911D0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210497" y="4490137"/>
            <a:ext cx="765469" cy="564461"/>
          </a:xfrm>
          <a:prstGeom prst="bentConnector3">
            <a:avLst>
              <a:gd name="adj1" fmla="val 143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оединитель: уступ 79">
            <a:extLst>
              <a:ext uri="{FF2B5EF4-FFF2-40B4-BE49-F238E27FC236}">
                <a16:creationId xmlns:a16="http://schemas.microsoft.com/office/drawing/2014/main" id="{92D6EC26-D4E1-4E38-A3F1-40BB377F6ED1}"/>
              </a:ext>
            </a:extLst>
          </p:cNvPr>
          <p:cNvCxnSpPr>
            <a:endCxn id="22" idx="3"/>
          </p:cNvCxnSpPr>
          <p:nvPr/>
        </p:nvCxnSpPr>
        <p:spPr>
          <a:xfrm rot="5400000">
            <a:off x="3401260" y="4703878"/>
            <a:ext cx="1473454" cy="1045970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: уступ 80">
            <a:extLst>
              <a:ext uri="{FF2B5EF4-FFF2-40B4-BE49-F238E27FC236}">
                <a16:creationId xmlns:a16="http://schemas.microsoft.com/office/drawing/2014/main" id="{54E21EF5-2705-4E48-8ED7-7C41224D3B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82438" y="4674148"/>
            <a:ext cx="1481553" cy="1113528"/>
          </a:xfrm>
          <a:prstGeom prst="bentConnector3">
            <a:avLst>
              <a:gd name="adj1" fmla="val 100189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297065C-1C3F-FE3D-0E13-DC6C0021FAFE}"/>
              </a:ext>
            </a:extLst>
          </p:cNvPr>
          <p:cNvSpPr txBox="1"/>
          <p:nvPr/>
        </p:nvSpPr>
        <p:spPr>
          <a:xfrm>
            <a:off x="6890736" y="1222883"/>
            <a:ext cx="227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55575" marR="541020" algn="l">
              <a:lnSpc>
                <a:spcPct val="100000"/>
              </a:lnSpc>
              <a:spcBef>
                <a:spcPts val="960"/>
              </a:spcBef>
            </a:pPr>
            <a:r>
              <a:rPr lang="ru-RU" altLang="ko-KR" sz="1200" b="1" spc="-20" dirty="0">
                <a:solidFill>
                  <a:srgbClr val="542012"/>
                </a:solidFill>
                <a:latin typeface="Arial"/>
                <a:cs typeface="Arial"/>
              </a:rPr>
              <a:t>Ассоциация инновационного развития АПК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644537-28CC-42C2-DF97-09C31E7A659D}"/>
              </a:ext>
            </a:extLst>
          </p:cNvPr>
          <p:cNvGrpSpPr/>
          <p:nvPr/>
        </p:nvGrpSpPr>
        <p:grpSpPr>
          <a:xfrm>
            <a:off x="9428464" y="1288050"/>
            <a:ext cx="469477" cy="533374"/>
            <a:chOff x="9428701" y="1228524"/>
            <a:chExt cx="469477" cy="533374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54232E3-5A9B-6780-B033-7F65D23A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31660" y="1373901"/>
              <a:ext cx="244343" cy="279250"/>
            </a:xfrm>
            <a:prstGeom prst="rect">
              <a:avLst/>
            </a:prstGeom>
          </p:spPr>
        </p:pic>
        <p:pic>
          <p:nvPicPr>
            <p:cNvPr id="55" name="Image">
              <a:extLst>
                <a:ext uri="{FF2B5EF4-FFF2-40B4-BE49-F238E27FC236}">
                  <a16:creationId xmlns:a16="http://schemas.microsoft.com/office/drawing/2014/main" id="{593DB9C2-6108-5CB1-AE61-76EA2F387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6438" y="1228524"/>
              <a:ext cx="331740" cy="332948"/>
            </a:xfrm>
            <a:prstGeom prst="rect">
              <a:avLst/>
            </a:prstGeom>
          </p:spPr>
        </p:pic>
        <p:pic>
          <p:nvPicPr>
            <p:cNvPr id="57" name="Image">
              <a:extLst>
                <a:ext uri="{FF2B5EF4-FFF2-40B4-BE49-F238E27FC236}">
                  <a16:creationId xmlns:a16="http://schemas.microsoft.com/office/drawing/2014/main" id="{11EAEBE3-BED7-8F0F-AE0F-0F8AD1939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1661" y="1544581"/>
              <a:ext cx="366280" cy="217317"/>
            </a:xfrm>
            <a:prstGeom prst="rect">
              <a:avLst/>
            </a:prstGeom>
          </p:spPr>
        </p:pic>
        <p:pic>
          <p:nvPicPr>
            <p:cNvPr id="59" name="Image">
              <a:extLst>
                <a:ext uri="{FF2B5EF4-FFF2-40B4-BE49-F238E27FC236}">
                  <a16:creationId xmlns:a16="http://schemas.microsoft.com/office/drawing/2014/main" id="{1E7E338F-94BE-41B3-F0BB-0EB0D28C0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701" y="1283245"/>
              <a:ext cx="210219" cy="403075"/>
            </a:xfrm>
            <a:prstGeom prst="rect">
              <a:avLst/>
            </a:prstGeom>
          </p:spPr>
        </p:pic>
      </p:grp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69DC519-DE06-610A-0A2F-AB12C42BBF43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5238722" y="4490135"/>
            <a:ext cx="0" cy="1958608"/>
          </a:xfrm>
          <a:prstGeom prst="line">
            <a:avLst/>
          </a:prstGeom>
          <a:ln>
            <a:solidFill>
              <a:srgbClr val="562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6B8F5F3-FBB8-EAD3-0387-B4C4B06661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328" y="3937251"/>
            <a:ext cx="494469" cy="5328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object 17">
            <a:extLst>
              <a:ext uri="{FF2B5EF4-FFF2-40B4-BE49-F238E27FC236}">
                <a16:creationId xmlns:a16="http://schemas.microsoft.com/office/drawing/2014/main" id="{4FBA9A5C-97CE-48AA-A9DE-595AFDD59057}"/>
              </a:ext>
            </a:extLst>
          </p:cNvPr>
          <p:cNvGrpSpPr/>
          <p:nvPr/>
        </p:nvGrpSpPr>
        <p:grpSpPr>
          <a:xfrm>
            <a:off x="8234171" y="5271515"/>
            <a:ext cx="2458720" cy="2287270"/>
            <a:chOff x="8234171" y="5271515"/>
            <a:chExt cx="2458720" cy="2287270"/>
          </a:xfrm>
        </p:grpSpPr>
        <p:sp>
          <p:nvSpPr>
            <p:cNvPr id="35" name="object 18">
              <a:extLst>
                <a:ext uri="{FF2B5EF4-FFF2-40B4-BE49-F238E27FC236}">
                  <a16:creationId xmlns:a16="http://schemas.microsoft.com/office/drawing/2014/main" id="{E2F3B20F-0C1B-4F60-BFB7-385838BF3F36}"/>
                </a:ext>
              </a:extLst>
            </p:cNvPr>
            <p:cNvSpPr/>
            <p:nvPr/>
          </p:nvSpPr>
          <p:spPr>
            <a:xfrm>
              <a:off x="8234172" y="5599175"/>
              <a:ext cx="2458085" cy="1959610"/>
            </a:xfrm>
            <a:custGeom>
              <a:avLst/>
              <a:gdLst/>
              <a:ahLst/>
              <a:cxnLst/>
              <a:rect l="l" t="t" r="r" b="b"/>
              <a:pathLst>
                <a:path w="2458084" h="1959609">
                  <a:moveTo>
                    <a:pt x="2457704" y="242062"/>
                  </a:moveTo>
                  <a:lnTo>
                    <a:pt x="2415794" y="216789"/>
                  </a:lnTo>
                  <a:lnTo>
                    <a:pt x="2375027" y="193929"/>
                  </a:lnTo>
                  <a:lnTo>
                    <a:pt x="2333752" y="172212"/>
                  </a:lnTo>
                  <a:lnTo>
                    <a:pt x="2291969" y="151765"/>
                  </a:lnTo>
                  <a:lnTo>
                    <a:pt x="2249805" y="132715"/>
                  </a:lnTo>
                  <a:lnTo>
                    <a:pt x="2207260" y="114935"/>
                  </a:lnTo>
                  <a:lnTo>
                    <a:pt x="2164334" y="98425"/>
                  </a:lnTo>
                  <a:lnTo>
                    <a:pt x="2121154" y="83312"/>
                  </a:lnTo>
                  <a:lnTo>
                    <a:pt x="2077720" y="69342"/>
                  </a:lnTo>
                  <a:lnTo>
                    <a:pt x="2033905" y="56642"/>
                  </a:lnTo>
                  <a:lnTo>
                    <a:pt x="1989836" y="45339"/>
                  </a:lnTo>
                  <a:lnTo>
                    <a:pt x="1945640" y="35179"/>
                  </a:lnTo>
                  <a:lnTo>
                    <a:pt x="1901190" y="26416"/>
                  </a:lnTo>
                  <a:lnTo>
                    <a:pt x="1856613" y="18796"/>
                  </a:lnTo>
                  <a:lnTo>
                    <a:pt x="1811909" y="12573"/>
                  </a:lnTo>
                  <a:lnTo>
                    <a:pt x="1767205" y="7493"/>
                  </a:lnTo>
                  <a:lnTo>
                    <a:pt x="1722247" y="3810"/>
                  </a:lnTo>
                  <a:lnTo>
                    <a:pt x="1677289" y="1270"/>
                  </a:lnTo>
                  <a:lnTo>
                    <a:pt x="1632458" y="0"/>
                  </a:lnTo>
                  <a:lnTo>
                    <a:pt x="1587500" y="0"/>
                  </a:lnTo>
                  <a:lnTo>
                    <a:pt x="1542542" y="1270"/>
                  </a:lnTo>
                  <a:lnTo>
                    <a:pt x="1497838" y="3683"/>
                  </a:lnTo>
                  <a:lnTo>
                    <a:pt x="1453007" y="7493"/>
                  </a:lnTo>
                  <a:lnTo>
                    <a:pt x="1408430" y="12446"/>
                  </a:lnTo>
                  <a:lnTo>
                    <a:pt x="1363980" y="18542"/>
                  </a:lnTo>
                  <a:lnTo>
                    <a:pt x="1319784" y="26035"/>
                  </a:lnTo>
                  <a:lnTo>
                    <a:pt x="1275715" y="34671"/>
                  </a:lnTo>
                  <a:lnTo>
                    <a:pt x="1231773" y="44577"/>
                  </a:lnTo>
                  <a:lnTo>
                    <a:pt x="1188212" y="55626"/>
                  </a:lnTo>
                  <a:lnTo>
                    <a:pt x="1145032" y="67945"/>
                  </a:lnTo>
                  <a:lnTo>
                    <a:pt x="1101979" y="81534"/>
                  </a:lnTo>
                  <a:lnTo>
                    <a:pt x="1059434" y="96266"/>
                  </a:lnTo>
                  <a:lnTo>
                    <a:pt x="1017143" y="112141"/>
                  </a:lnTo>
                  <a:lnTo>
                    <a:pt x="975360" y="129286"/>
                  </a:lnTo>
                  <a:lnTo>
                    <a:pt x="933958" y="147701"/>
                  </a:lnTo>
                  <a:lnTo>
                    <a:pt x="892937" y="167259"/>
                  </a:lnTo>
                  <a:lnTo>
                    <a:pt x="852551" y="188087"/>
                  </a:lnTo>
                  <a:lnTo>
                    <a:pt x="812546" y="209931"/>
                  </a:lnTo>
                  <a:lnTo>
                    <a:pt x="773176" y="233172"/>
                  </a:lnTo>
                  <a:lnTo>
                    <a:pt x="734314" y="257429"/>
                  </a:lnTo>
                  <a:lnTo>
                    <a:pt x="696087" y="282956"/>
                  </a:lnTo>
                  <a:lnTo>
                    <a:pt x="658495" y="309626"/>
                  </a:lnTo>
                  <a:lnTo>
                    <a:pt x="621538" y="337566"/>
                  </a:lnTo>
                  <a:lnTo>
                    <a:pt x="585216" y="366649"/>
                  </a:lnTo>
                  <a:lnTo>
                    <a:pt x="549656" y="396875"/>
                  </a:lnTo>
                  <a:lnTo>
                    <a:pt x="514858" y="428244"/>
                  </a:lnTo>
                  <a:lnTo>
                    <a:pt x="480822" y="460756"/>
                  </a:lnTo>
                  <a:lnTo>
                    <a:pt x="447548" y="494538"/>
                  </a:lnTo>
                  <a:lnTo>
                    <a:pt x="415163" y="529336"/>
                  </a:lnTo>
                  <a:lnTo>
                    <a:pt x="383540" y="565404"/>
                  </a:lnTo>
                  <a:lnTo>
                    <a:pt x="352806" y="602615"/>
                  </a:lnTo>
                  <a:lnTo>
                    <a:pt x="323215" y="640715"/>
                  </a:lnTo>
                  <a:lnTo>
                    <a:pt x="294894" y="679323"/>
                  </a:lnTo>
                  <a:lnTo>
                    <a:pt x="267970" y="718604"/>
                  </a:lnTo>
                  <a:lnTo>
                    <a:pt x="242189" y="758393"/>
                  </a:lnTo>
                  <a:lnTo>
                    <a:pt x="217932" y="798715"/>
                  </a:lnTo>
                  <a:lnTo>
                    <a:pt x="194818" y="839520"/>
                  </a:lnTo>
                  <a:lnTo>
                    <a:pt x="173101" y="880783"/>
                  </a:lnTo>
                  <a:lnTo>
                    <a:pt x="152654" y="922489"/>
                  </a:lnTo>
                  <a:lnTo>
                    <a:pt x="133477" y="964603"/>
                  </a:lnTo>
                  <a:lnTo>
                    <a:pt x="115697" y="1007084"/>
                  </a:lnTo>
                  <a:lnTo>
                    <a:pt x="99060" y="1049921"/>
                  </a:lnTo>
                  <a:lnTo>
                    <a:pt x="83820" y="1093089"/>
                  </a:lnTo>
                  <a:lnTo>
                    <a:pt x="69850" y="1136548"/>
                  </a:lnTo>
                  <a:lnTo>
                    <a:pt x="57150" y="1180274"/>
                  </a:lnTo>
                  <a:lnTo>
                    <a:pt x="45720" y="1224229"/>
                  </a:lnTo>
                  <a:lnTo>
                    <a:pt x="35560" y="1268412"/>
                  </a:lnTo>
                  <a:lnTo>
                    <a:pt x="26670" y="1312773"/>
                  </a:lnTo>
                  <a:lnTo>
                    <a:pt x="19177" y="1357287"/>
                  </a:lnTo>
                  <a:lnTo>
                    <a:pt x="12827" y="1401927"/>
                  </a:lnTo>
                  <a:lnTo>
                    <a:pt x="7747" y="1446669"/>
                  </a:lnTo>
                  <a:lnTo>
                    <a:pt x="3937" y="1491475"/>
                  </a:lnTo>
                  <a:lnTo>
                    <a:pt x="1397" y="1536344"/>
                  </a:lnTo>
                  <a:lnTo>
                    <a:pt x="0" y="1581213"/>
                  </a:lnTo>
                  <a:lnTo>
                    <a:pt x="0" y="1626069"/>
                  </a:lnTo>
                  <a:lnTo>
                    <a:pt x="1143" y="1670900"/>
                  </a:lnTo>
                  <a:lnTo>
                    <a:pt x="3683" y="1715643"/>
                  </a:lnTo>
                  <a:lnTo>
                    <a:pt x="7366" y="1760308"/>
                  </a:lnTo>
                  <a:lnTo>
                    <a:pt x="12319" y="1804847"/>
                  </a:lnTo>
                  <a:lnTo>
                    <a:pt x="18415" y="1849234"/>
                  </a:lnTo>
                  <a:lnTo>
                    <a:pt x="25781" y="1893430"/>
                  </a:lnTo>
                  <a:lnTo>
                    <a:pt x="34417" y="1937435"/>
                  </a:lnTo>
                  <a:lnTo>
                    <a:pt x="39370" y="1959521"/>
                  </a:lnTo>
                  <a:lnTo>
                    <a:pt x="556260" y="1959521"/>
                  </a:lnTo>
                  <a:lnTo>
                    <a:pt x="552450" y="1948776"/>
                  </a:lnTo>
                  <a:lnTo>
                    <a:pt x="538099" y="1901266"/>
                  </a:lnTo>
                  <a:lnTo>
                    <a:pt x="525907" y="1853018"/>
                  </a:lnTo>
                  <a:lnTo>
                    <a:pt x="515874" y="1804073"/>
                  </a:lnTo>
                  <a:lnTo>
                    <a:pt x="508254" y="1756651"/>
                  </a:lnTo>
                  <a:lnTo>
                    <a:pt x="502793" y="1709394"/>
                  </a:lnTo>
                  <a:lnTo>
                    <a:pt x="499364" y="1662328"/>
                  </a:lnTo>
                  <a:lnTo>
                    <a:pt x="497840" y="1615503"/>
                  </a:lnTo>
                  <a:lnTo>
                    <a:pt x="498475" y="1568983"/>
                  </a:lnTo>
                  <a:lnTo>
                    <a:pt x="500888" y="1522806"/>
                  </a:lnTo>
                  <a:lnTo>
                    <a:pt x="505333" y="1477022"/>
                  </a:lnTo>
                  <a:lnTo>
                    <a:pt x="511556" y="1431683"/>
                  </a:lnTo>
                  <a:lnTo>
                    <a:pt x="519684" y="1386827"/>
                  </a:lnTo>
                  <a:lnTo>
                    <a:pt x="529717" y="1342504"/>
                  </a:lnTo>
                  <a:lnTo>
                    <a:pt x="541401" y="1298778"/>
                  </a:lnTo>
                  <a:lnTo>
                    <a:pt x="554863" y="1255687"/>
                  </a:lnTo>
                  <a:lnTo>
                    <a:pt x="570103" y="1213269"/>
                  </a:lnTo>
                  <a:lnTo>
                    <a:pt x="586994" y="1171587"/>
                  </a:lnTo>
                  <a:lnTo>
                    <a:pt x="605536" y="1130681"/>
                  </a:lnTo>
                  <a:lnTo>
                    <a:pt x="625602" y="1090599"/>
                  </a:lnTo>
                  <a:lnTo>
                    <a:pt x="647319" y="1051407"/>
                  </a:lnTo>
                  <a:lnTo>
                    <a:pt x="670560" y="1013129"/>
                  </a:lnTo>
                  <a:lnTo>
                    <a:pt x="695452" y="975829"/>
                  </a:lnTo>
                  <a:lnTo>
                    <a:pt x="721614" y="939546"/>
                  </a:lnTo>
                  <a:lnTo>
                    <a:pt x="749300" y="904328"/>
                  </a:lnTo>
                  <a:lnTo>
                    <a:pt x="778510" y="870229"/>
                  </a:lnTo>
                  <a:lnTo>
                    <a:pt x="808990" y="837298"/>
                  </a:lnTo>
                  <a:lnTo>
                    <a:pt x="840867" y="805586"/>
                  </a:lnTo>
                  <a:lnTo>
                    <a:pt x="874014" y="775131"/>
                  </a:lnTo>
                  <a:lnTo>
                    <a:pt x="908431" y="745985"/>
                  </a:lnTo>
                  <a:lnTo>
                    <a:pt x="944118" y="718210"/>
                  </a:lnTo>
                  <a:lnTo>
                    <a:pt x="980948" y="691769"/>
                  </a:lnTo>
                  <a:lnTo>
                    <a:pt x="1019048" y="666877"/>
                  </a:lnTo>
                  <a:lnTo>
                    <a:pt x="1058291" y="643509"/>
                  </a:lnTo>
                  <a:lnTo>
                    <a:pt x="1098550" y="621665"/>
                  </a:lnTo>
                  <a:lnTo>
                    <a:pt x="1139952" y="601345"/>
                  </a:lnTo>
                  <a:lnTo>
                    <a:pt x="1182370" y="582803"/>
                  </a:lnTo>
                  <a:lnTo>
                    <a:pt x="1225804" y="565785"/>
                  </a:lnTo>
                  <a:lnTo>
                    <a:pt x="1270254" y="550672"/>
                  </a:lnTo>
                  <a:lnTo>
                    <a:pt x="1315720" y="537337"/>
                  </a:lnTo>
                  <a:lnTo>
                    <a:pt x="1361948" y="525780"/>
                  </a:lnTo>
                  <a:lnTo>
                    <a:pt x="1409065" y="516128"/>
                  </a:lnTo>
                  <a:lnTo>
                    <a:pt x="1456690" y="508508"/>
                  </a:lnTo>
                  <a:lnTo>
                    <a:pt x="1503934" y="502920"/>
                  </a:lnTo>
                  <a:lnTo>
                    <a:pt x="1551178" y="499491"/>
                  </a:lnTo>
                  <a:lnTo>
                    <a:pt x="1598041" y="497967"/>
                  </a:lnTo>
                  <a:lnTo>
                    <a:pt x="1644650" y="498475"/>
                  </a:lnTo>
                  <a:lnTo>
                    <a:pt x="1691005" y="500888"/>
                  </a:lnTo>
                  <a:lnTo>
                    <a:pt x="1736852" y="505206"/>
                  </a:lnTo>
                  <a:lnTo>
                    <a:pt x="1782191" y="511429"/>
                  </a:lnTo>
                  <a:lnTo>
                    <a:pt x="1827149" y="519557"/>
                  </a:lnTo>
                  <a:lnTo>
                    <a:pt x="1871599" y="529336"/>
                  </a:lnTo>
                  <a:lnTo>
                    <a:pt x="1915414" y="541020"/>
                  </a:lnTo>
                  <a:lnTo>
                    <a:pt x="1958594" y="554482"/>
                  </a:lnTo>
                  <a:lnTo>
                    <a:pt x="2001012" y="569595"/>
                  </a:lnTo>
                  <a:lnTo>
                    <a:pt x="2042795" y="586359"/>
                  </a:lnTo>
                  <a:lnTo>
                    <a:pt x="2083689" y="604774"/>
                  </a:lnTo>
                  <a:lnTo>
                    <a:pt x="2123821" y="624840"/>
                  </a:lnTo>
                  <a:lnTo>
                    <a:pt x="2163064" y="646430"/>
                  </a:lnTo>
                  <a:lnTo>
                    <a:pt x="2201418" y="669544"/>
                  </a:lnTo>
                  <a:lnTo>
                    <a:pt x="2238756" y="694309"/>
                  </a:lnTo>
                  <a:lnTo>
                    <a:pt x="2275078" y="720432"/>
                  </a:lnTo>
                  <a:lnTo>
                    <a:pt x="2310384" y="748042"/>
                  </a:lnTo>
                  <a:lnTo>
                    <a:pt x="2344547" y="777049"/>
                  </a:lnTo>
                  <a:lnTo>
                    <a:pt x="2377440" y="807440"/>
                  </a:lnTo>
                  <a:lnTo>
                    <a:pt x="2409190" y="839165"/>
                  </a:lnTo>
                  <a:lnTo>
                    <a:pt x="2439670" y="872210"/>
                  </a:lnTo>
                  <a:lnTo>
                    <a:pt x="2457704" y="893381"/>
                  </a:lnTo>
                  <a:lnTo>
                    <a:pt x="2457704" y="497967"/>
                  </a:lnTo>
                  <a:lnTo>
                    <a:pt x="2457704" y="242062"/>
                  </a:lnTo>
                  <a:close/>
                </a:path>
              </a:pathLst>
            </a:custGeom>
            <a:solidFill>
              <a:srgbClr val="EB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19">
              <a:extLst>
                <a:ext uri="{FF2B5EF4-FFF2-40B4-BE49-F238E27FC236}">
                  <a16:creationId xmlns:a16="http://schemas.microsoft.com/office/drawing/2014/main" id="{EDC92D29-24E1-495A-9FC9-6A511D099E2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8527" y="5271515"/>
              <a:ext cx="1133855" cy="1319784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9705341" y="508285"/>
            <a:ext cx="307340" cy="105410"/>
          </a:xfrm>
          <a:custGeom>
            <a:avLst/>
            <a:gdLst/>
            <a:ahLst/>
            <a:cxnLst/>
            <a:rect l="l" t="t" r="r" b="b"/>
            <a:pathLst>
              <a:path w="307340" h="105409">
                <a:moveTo>
                  <a:pt x="92392" y="3035"/>
                </a:moveTo>
                <a:lnTo>
                  <a:pt x="73152" y="3035"/>
                </a:lnTo>
                <a:lnTo>
                  <a:pt x="73152" y="42710"/>
                </a:lnTo>
                <a:lnTo>
                  <a:pt x="19240" y="42710"/>
                </a:lnTo>
                <a:lnTo>
                  <a:pt x="19240" y="3035"/>
                </a:lnTo>
                <a:lnTo>
                  <a:pt x="0" y="3035"/>
                </a:lnTo>
                <a:lnTo>
                  <a:pt x="0" y="42710"/>
                </a:lnTo>
                <a:lnTo>
                  <a:pt x="0" y="43561"/>
                </a:lnTo>
                <a:lnTo>
                  <a:pt x="0" y="58801"/>
                </a:lnTo>
                <a:lnTo>
                  <a:pt x="73152" y="58801"/>
                </a:lnTo>
                <a:lnTo>
                  <a:pt x="73152" y="101473"/>
                </a:lnTo>
                <a:lnTo>
                  <a:pt x="92392" y="101473"/>
                </a:lnTo>
                <a:lnTo>
                  <a:pt x="92392" y="57899"/>
                </a:lnTo>
                <a:lnTo>
                  <a:pt x="92341" y="43561"/>
                </a:lnTo>
                <a:lnTo>
                  <a:pt x="92392" y="3035"/>
                </a:lnTo>
                <a:close/>
              </a:path>
              <a:path w="307340" h="105409">
                <a:moveTo>
                  <a:pt x="201041" y="52832"/>
                </a:moveTo>
                <a:lnTo>
                  <a:pt x="199771" y="43307"/>
                </a:lnTo>
                <a:lnTo>
                  <a:pt x="198247" y="31877"/>
                </a:lnTo>
                <a:lnTo>
                  <a:pt x="190246" y="16129"/>
                </a:lnTo>
                <a:lnTo>
                  <a:pt x="189738" y="15113"/>
                </a:lnTo>
                <a:lnTo>
                  <a:pt x="182372" y="9639"/>
                </a:lnTo>
                <a:lnTo>
                  <a:pt x="182372" y="43307"/>
                </a:lnTo>
                <a:lnTo>
                  <a:pt x="126873" y="43307"/>
                </a:lnTo>
                <a:lnTo>
                  <a:pt x="130048" y="32512"/>
                </a:lnTo>
                <a:lnTo>
                  <a:pt x="135890" y="24003"/>
                </a:lnTo>
                <a:lnTo>
                  <a:pt x="144145" y="18288"/>
                </a:lnTo>
                <a:lnTo>
                  <a:pt x="154178" y="16129"/>
                </a:lnTo>
                <a:lnTo>
                  <a:pt x="165989" y="18288"/>
                </a:lnTo>
                <a:lnTo>
                  <a:pt x="174498" y="24257"/>
                </a:lnTo>
                <a:lnTo>
                  <a:pt x="179832" y="32893"/>
                </a:lnTo>
                <a:lnTo>
                  <a:pt x="182372" y="43307"/>
                </a:lnTo>
                <a:lnTo>
                  <a:pt x="182372" y="9639"/>
                </a:lnTo>
                <a:lnTo>
                  <a:pt x="174879" y="4064"/>
                </a:lnTo>
                <a:lnTo>
                  <a:pt x="153543" y="0"/>
                </a:lnTo>
                <a:lnTo>
                  <a:pt x="133985" y="4064"/>
                </a:lnTo>
                <a:lnTo>
                  <a:pt x="119253" y="15113"/>
                </a:lnTo>
                <a:lnTo>
                  <a:pt x="109982" y="31877"/>
                </a:lnTo>
                <a:lnTo>
                  <a:pt x="106680" y="52832"/>
                </a:lnTo>
                <a:lnTo>
                  <a:pt x="110109" y="73406"/>
                </a:lnTo>
                <a:lnTo>
                  <a:pt x="120269" y="89916"/>
                </a:lnTo>
                <a:lnTo>
                  <a:pt x="136779" y="100965"/>
                </a:lnTo>
                <a:lnTo>
                  <a:pt x="159258" y="105029"/>
                </a:lnTo>
                <a:lnTo>
                  <a:pt x="171196" y="104140"/>
                </a:lnTo>
                <a:lnTo>
                  <a:pt x="181864" y="101346"/>
                </a:lnTo>
                <a:lnTo>
                  <a:pt x="191389" y="96901"/>
                </a:lnTo>
                <a:lnTo>
                  <a:pt x="199644" y="91059"/>
                </a:lnTo>
                <a:lnTo>
                  <a:pt x="197993" y="88138"/>
                </a:lnTo>
                <a:lnTo>
                  <a:pt x="191643" y="77089"/>
                </a:lnTo>
                <a:lnTo>
                  <a:pt x="185547" y="81280"/>
                </a:lnTo>
                <a:lnTo>
                  <a:pt x="178054" y="84836"/>
                </a:lnTo>
                <a:lnTo>
                  <a:pt x="169418" y="87249"/>
                </a:lnTo>
                <a:lnTo>
                  <a:pt x="160020" y="88138"/>
                </a:lnTo>
                <a:lnTo>
                  <a:pt x="145923" y="85979"/>
                </a:lnTo>
                <a:lnTo>
                  <a:pt x="135763" y="80010"/>
                </a:lnTo>
                <a:lnTo>
                  <a:pt x="129286" y="70739"/>
                </a:lnTo>
                <a:lnTo>
                  <a:pt x="126111" y="58801"/>
                </a:lnTo>
                <a:lnTo>
                  <a:pt x="200279" y="58801"/>
                </a:lnTo>
                <a:lnTo>
                  <a:pt x="201041" y="57277"/>
                </a:lnTo>
                <a:lnTo>
                  <a:pt x="201041" y="52832"/>
                </a:lnTo>
                <a:close/>
              </a:path>
              <a:path w="307340" h="105409">
                <a:moveTo>
                  <a:pt x="307340" y="13081"/>
                </a:moveTo>
                <a:lnTo>
                  <a:pt x="298196" y="7366"/>
                </a:lnTo>
                <a:lnTo>
                  <a:pt x="288417" y="3302"/>
                </a:lnTo>
                <a:lnTo>
                  <a:pt x="278130" y="762"/>
                </a:lnTo>
                <a:lnTo>
                  <a:pt x="267335" y="0"/>
                </a:lnTo>
                <a:lnTo>
                  <a:pt x="245872" y="4064"/>
                </a:lnTo>
                <a:lnTo>
                  <a:pt x="229362" y="15113"/>
                </a:lnTo>
                <a:lnTo>
                  <a:pt x="218694" y="31750"/>
                </a:lnTo>
                <a:lnTo>
                  <a:pt x="214884" y="52578"/>
                </a:lnTo>
                <a:lnTo>
                  <a:pt x="218694" y="73152"/>
                </a:lnTo>
                <a:lnTo>
                  <a:pt x="229489" y="89789"/>
                </a:lnTo>
                <a:lnTo>
                  <a:pt x="246253" y="100965"/>
                </a:lnTo>
                <a:lnTo>
                  <a:pt x="267970" y="105156"/>
                </a:lnTo>
                <a:lnTo>
                  <a:pt x="279146" y="104267"/>
                </a:lnTo>
                <a:lnTo>
                  <a:pt x="289560" y="101854"/>
                </a:lnTo>
                <a:lnTo>
                  <a:pt x="299085" y="97790"/>
                </a:lnTo>
                <a:lnTo>
                  <a:pt x="307340" y="91948"/>
                </a:lnTo>
                <a:lnTo>
                  <a:pt x="304800" y="87630"/>
                </a:lnTo>
                <a:lnTo>
                  <a:pt x="269494" y="87630"/>
                </a:lnTo>
                <a:lnTo>
                  <a:pt x="255397" y="84963"/>
                </a:lnTo>
                <a:lnTo>
                  <a:pt x="244348" y="77597"/>
                </a:lnTo>
                <a:lnTo>
                  <a:pt x="237109" y="66040"/>
                </a:lnTo>
                <a:lnTo>
                  <a:pt x="234569" y="51054"/>
                </a:lnTo>
                <a:lnTo>
                  <a:pt x="236728" y="38100"/>
                </a:lnTo>
                <a:lnTo>
                  <a:pt x="243078" y="27432"/>
                </a:lnTo>
                <a:lnTo>
                  <a:pt x="253619" y="20193"/>
                </a:lnTo>
                <a:lnTo>
                  <a:pt x="267970" y="17526"/>
                </a:lnTo>
                <a:lnTo>
                  <a:pt x="304800" y="17526"/>
                </a:lnTo>
                <a:lnTo>
                  <a:pt x="307340" y="13081"/>
                </a:lnTo>
                <a:close/>
              </a:path>
            </a:pathLst>
          </a:custGeom>
          <a:solidFill>
            <a:srgbClr val="542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5231" y="425195"/>
            <a:ext cx="355092" cy="1447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36675" y="358137"/>
            <a:ext cx="553085" cy="118745"/>
          </a:xfrm>
          <a:custGeom>
            <a:avLst/>
            <a:gdLst/>
            <a:ahLst/>
            <a:cxnLst/>
            <a:rect l="l" t="t" r="r" b="b"/>
            <a:pathLst>
              <a:path w="553085" h="118745">
                <a:moveTo>
                  <a:pt x="552704" y="0"/>
                </a:moveTo>
                <a:lnTo>
                  <a:pt x="0" y="0"/>
                </a:lnTo>
                <a:lnTo>
                  <a:pt x="0" y="118366"/>
                </a:lnTo>
                <a:lnTo>
                  <a:pt x="552704" y="118366"/>
                </a:lnTo>
                <a:lnTo>
                  <a:pt x="552704" y="0"/>
                </a:lnTo>
                <a:close/>
              </a:path>
            </a:pathLst>
          </a:custGeom>
          <a:solidFill>
            <a:srgbClr val="EB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63000" y="0"/>
            <a:ext cx="1929130" cy="998219"/>
          </a:xfrm>
          <a:custGeom>
            <a:avLst/>
            <a:gdLst/>
            <a:ahLst/>
            <a:cxnLst/>
            <a:rect l="l" t="t" r="r" b="b"/>
            <a:pathLst>
              <a:path w="1929129" h="998219">
                <a:moveTo>
                  <a:pt x="1929002" y="0"/>
                </a:moveTo>
                <a:lnTo>
                  <a:pt x="0" y="0"/>
                </a:lnTo>
                <a:lnTo>
                  <a:pt x="0" y="998220"/>
                </a:lnTo>
                <a:lnTo>
                  <a:pt x="1929002" y="998220"/>
                </a:lnTo>
                <a:lnTo>
                  <a:pt x="1929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475752" y="143311"/>
            <a:ext cx="64192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ЦЕНТР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0204957" y="7191552"/>
            <a:ext cx="23558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54201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pPr marL="38100">
                <a:lnSpc>
                  <a:spcPts val="1240"/>
                </a:lnSpc>
              </a:pPr>
              <a:t>4</a:t>
            </a:fld>
            <a:endParaRPr dirty="0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76277575-A18F-4C5A-9751-333AB976A8DA}"/>
              </a:ext>
            </a:extLst>
          </p:cNvPr>
          <p:cNvSpPr txBox="1"/>
          <p:nvPr/>
        </p:nvSpPr>
        <p:spPr>
          <a:xfrm>
            <a:off x="5277264" y="1298097"/>
            <a:ext cx="5088394" cy="896399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54610" rIns="0" bIns="0" rtlCol="0">
            <a:spAutoFit/>
          </a:bodyPr>
          <a:lstStyle/>
          <a:p>
            <a:pPr marL="481965" marR="396240" indent="-287020">
              <a:lnSpc>
                <a:spcPct val="100000"/>
              </a:lnSpc>
              <a:spcBef>
                <a:spcPts val="430"/>
              </a:spcBef>
              <a:buClr>
                <a:srgbClr val="EB5238"/>
              </a:buClr>
              <a:buFont typeface="Arial"/>
              <a:buChar char="•"/>
              <a:tabLst>
                <a:tab pos="481965" algn="l"/>
                <a:tab pos="482600" algn="l"/>
              </a:tabLst>
            </a:pPr>
            <a:endParaRPr lang="ru-RU" sz="1600" b="1" spc="-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481965" marR="396240" indent="-287020">
              <a:lnSpc>
                <a:spcPct val="100000"/>
              </a:lnSpc>
              <a:spcBef>
                <a:spcPts val="430"/>
              </a:spcBef>
              <a:buClr>
                <a:srgbClr val="EB5238"/>
              </a:buClr>
              <a:buFont typeface="Arial"/>
              <a:buChar char="•"/>
              <a:tabLst>
                <a:tab pos="481965" algn="l"/>
                <a:tab pos="482600" algn="l"/>
              </a:tabLst>
            </a:pP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Организация</a:t>
            </a:r>
            <a:r>
              <a:rPr sz="1600" b="1" spc="-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ru-RU" sz="1600" b="1" spc="-10" dirty="0">
                <a:solidFill>
                  <a:srgbClr val="242424"/>
                </a:solidFill>
                <a:latin typeface="Arial"/>
                <a:cs typeface="Arial"/>
              </a:rPr>
              <a:t>управленческих стажировок</a:t>
            </a:r>
          </a:p>
          <a:p>
            <a:pPr marL="481965" marR="396240" indent="-287020">
              <a:lnSpc>
                <a:spcPct val="100000"/>
              </a:lnSpc>
              <a:spcBef>
                <a:spcPts val="430"/>
              </a:spcBef>
              <a:buClr>
                <a:srgbClr val="EB5238"/>
              </a:buClr>
              <a:buFont typeface="Arial"/>
              <a:buChar char="•"/>
              <a:tabLst>
                <a:tab pos="481965" algn="l"/>
                <a:tab pos="4826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D0ED6CC2-FF4F-42E2-838D-E81B6347641E}"/>
              </a:ext>
            </a:extLst>
          </p:cNvPr>
          <p:cNvSpPr txBox="1"/>
          <p:nvPr/>
        </p:nvSpPr>
        <p:spPr>
          <a:xfrm>
            <a:off x="217485" y="3708550"/>
            <a:ext cx="4876800" cy="838050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98425" rIns="0" bIns="0" rtlCol="0">
            <a:spAutoFit/>
          </a:bodyPr>
          <a:lstStyle/>
          <a:p>
            <a:pPr marL="474345" marR="1004569" indent="-287020">
              <a:lnSpc>
                <a:spcPct val="100000"/>
              </a:lnSpc>
              <a:spcBef>
                <a:spcPts val="775"/>
              </a:spcBef>
              <a:buClr>
                <a:srgbClr val="EB5238"/>
              </a:buClr>
              <a:buFont typeface="Arial"/>
              <a:buChar char="•"/>
              <a:tabLst>
                <a:tab pos="474345" algn="l"/>
                <a:tab pos="474980" algn="l"/>
              </a:tabLst>
            </a:pP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Организация участия субъектов МСП в выставочно-ярмарочной деятельности на территории РФ</a:t>
            </a: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8D9A60A1-001F-4402-8155-B688410115BC}"/>
              </a:ext>
            </a:extLst>
          </p:cNvPr>
          <p:cNvSpPr txBox="1"/>
          <p:nvPr/>
        </p:nvSpPr>
        <p:spPr>
          <a:xfrm>
            <a:off x="221718" y="1305148"/>
            <a:ext cx="4876800" cy="898323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575945" indent="-288925">
              <a:lnSpc>
                <a:spcPct val="100000"/>
              </a:lnSpc>
              <a:buClr>
                <a:srgbClr val="EB5238"/>
              </a:buClr>
              <a:buFont typeface="Arial"/>
              <a:buChar char="•"/>
              <a:tabLst>
                <a:tab pos="575945" algn="l"/>
                <a:tab pos="576580" algn="l"/>
              </a:tabLst>
            </a:pPr>
            <a:r>
              <a:rPr lang="ru-RU" sz="1600" b="1" spc="-25" dirty="0">
                <a:solidFill>
                  <a:srgbClr val="242424"/>
                </a:solidFill>
                <a:latin typeface="Arial"/>
                <a:cs typeface="Arial"/>
              </a:rPr>
              <a:t>Консультационная </a:t>
            </a:r>
            <a:r>
              <a:rPr lang="ru-RU" sz="1600" b="1" spc="-20" dirty="0">
                <a:solidFill>
                  <a:srgbClr val="242424"/>
                </a:solidFill>
                <a:latin typeface="Arial"/>
                <a:cs typeface="Arial"/>
              </a:rPr>
              <a:t>поддержка</a:t>
            </a:r>
          </a:p>
          <a:p>
            <a:pPr marL="575945" indent="-288925">
              <a:lnSpc>
                <a:spcPct val="100000"/>
              </a:lnSpc>
              <a:buClr>
                <a:srgbClr val="EB5238"/>
              </a:buClr>
              <a:buFont typeface="Arial"/>
              <a:buChar char="•"/>
              <a:tabLst>
                <a:tab pos="575945" algn="l"/>
                <a:tab pos="576580" algn="l"/>
              </a:tabLst>
            </a:pPr>
            <a:endParaRPr lang="ru-RU" sz="1000" b="1" spc="-20" dirty="0">
              <a:solidFill>
                <a:srgbClr val="242424"/>
              </a:solidFill>
              <a:latin typeface="Arial"/>
              <a:cs typeface="Arial"/>
            </a:endParaRPr>
          </a:p>
          <a:p>
            <a:pPr marL="575945" indent="-288925">
              <a:lnSpc>
                <a:spcPct val="100000"/>
              </a:lnSpc>
              <a:buClr>
                <a:srgbClr val="EB5238"/>
              </a:buClr>
              <a:buFont typeface="Arial"/>
              <a:buChar char="•"/>
              <a:tabLst>
                <a:tab pos="575945" algn="l"/>
                <a:tab pos="57658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24DA7DA8-B334-47A2-A627-C4D5ED5967C8}"/>
              </a:ext>
            </a:extLst>
          </p:cNvPr>
          <p:cNvSpPr txBox="1"/>
          <p:nvPr/>
        </p:nvSpPr>
        <p:spPr>
          <a:xfrm>
            <a:off x="209845" y="5817377"/>
            <a:ext cx="4876800" cy="854721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38735" rIns="0" bIns="0" rtlCol="0">
            <a:spAutoFit/>
          </a:bodyPr>
          <a:lstStyle/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1600" b="1" spc="-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Комплексные услуги</a:t>
            </a: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1600" b="1" spc="-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AA662AD5-978C-43B2-B6D6-8508BA6FA1DE}"/>
              </a:ext>
            </a:extLst>
          </p:cNvPr>
          <p:cNvSpPr txBox="1"/>
          <p:nvPr/>
        </p:nvSpPr>
        <p:spPr>
          <a:xfrm>
            <a:off x="217486" y="2413000"/>
            <a:ext cx="4876800" cy="1105431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81280" rIns="0" bIns="0" rtlCol="0">
            <a:spAutoFit/>
          </a:bodyPr>
          <a:lstStyle/>
          <a:p>
            <a:pPr marL="553085" marR="607060" indent="-287020"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Программы</a:t>
            </a:r>
            <a:r>
              <a:rPr sz="1600" b="1" spc="-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обучения, организация семинаров, тренингов, профильных мастер-классов, форумов</a:t>
            </a:r>
          </a:p>
          <a:p>
            <a:pPr marL="553085" marR="607060" indent="-287020"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1600" b="1" spc="-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679CBC48-7A45-47DA-BFD6-D8A2C6F6694C}"/>
              </a:ext>
            </a:extLst>
          </p:cNvPr>
          <p:cNvSpPr txBox="1"/>
          <p:nvPr/>
        </p:nvSpPr>
        <p:spPr>
          <a:xfrm>
            <a:off x="5253275" y="5807614"/>
            <a:ext cx="5136371" cy="851515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81280" rIns="0" bIns="0" rtlCol="0">
            <a:spAutoFit/>
          </a:bodyPr>
          <a:lstStyle/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r>
              <a:rPr lang="ru-RU" sz="1600" b="1" dirty="0">
                <a:solidFill>
                  <a:srgbClr val="242424"/>
                </a:solidFill>
                <a:latin typeface="Arial"/>
                <a:cs typeface="Arial"/>
              </a:rPr>
              <a:t>Поддержка и развитие социальных предпринимателей</a:t>
            </a:r>
          </a:p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endParaRPr lang="ru-RU" sz="300" b="1" spc="-2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endParaRPr lang="ru-RU" sz="500" b="1" spc="-2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1518B74A-A7FC-45CA-892A-A5A183DEEB83}"/>
              </a:ext>
            </a:extLst>
          </p:cNvPr>
          <p:cNvSpPr txBox="1"/>
          <p:nvPr/>
        </p:nvSpPr>
        <p:spPr>
          <a:xfrm>
            <a:off x="217485" y="4772748"/>
            <a:ext cx="4876800" cy="897682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81280" rIns="0" bIns="0" rtlCol="0">
            <a:spAutoFit/>
          </a:bodyPr>
          <a:lstStyle/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r>
              <a:rPr lang="ru-RU" sz="1600" b="1" dirty="0">
                <a:solidFill>
                  <a:srgbClr val="242424"/>
                </a:solidFill>
                <a:latin typeface="Arial"/>
                <a:cs typeface="Arial"/>
              </a:rPr>
              <a:t>Содействие в размещении на электронных торговых площадках</a:t>
            </a:r>
          </a:p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endParaRPr lang="ru-RU" sz="1600" b="1" spc="-2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FDED6B3E-F5DD-4B4B-83EA-3D5BD30CA498}"/>
              </a:ext>
            </a:extLst>
          </p:cNvPr>
          <p:cNvSpPr txBox="1"/>
          <p:nvPr/>
        </p:nvSpPr>
        <p:spPr>
          <a:xfrm>
            <a:off x="5277264" y="3708400"/>
            <a:ext cx="5112382" cy="897682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81280" rIns="0" bIns="0" rtlCol="0">
            <a:spAutoFit/>
          </a:bodyPr>
          <a:lstStyle/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r>
              <a:rPr lang="ru-RU" sz="1600" b="1" dirty="0">
                <a:solidFill>
                  <a:srgbClr val="242424"/>
                </a:solidFill>
                <a:latin typeface="Arial"/>
                <a:cs typeface="Arial"/>
              </a:rPr>
              <a:t>Содействие в популяризации продукции предпринимателей</a:t>
            </a:r>
          </a:p>
          <a:p>
            <a:pPr marL="544195" indent="-288925">
              <a:lnSpc>
                <a:spcPct val="100000"/>
              </a:lnSpc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endParaRPr lang="ru-RU" sz="1600" b="1" spc="-2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EB202EAD-A35D-4989-8053-BA015D0EFEB5}"/>
              </a:ext>
            </a:extLst>
          </p:cNvPr>
          <p:cNvSpPr txBox="1"/>
          <p:nvPr/>
        </p:nvSpPr>
        <p:spPr>
          <a:xfrm>
            <a:off x="5265758" y="4775200"/>
            <a:ext cx="5123888" cy="885499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38735" rIns="0" bIns="0" rtlCol="0">
            <a:spAutoFit/>
          </a:bodyPr>
          <a:lstStyle/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800" b="1" spc="-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Сертификация продукции субъектов МСП</a:t>
            </a: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1000" b="1" spc="-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42CB8136-4961-4D42-A622-2F148D6A093E}"/>
              </a:ext>
            </a:extLst>
          </p:cNvPr>
          <p:cNvSpPr txBox="1"/>
          <p:nvPr/>
        </p:nvSpPr>
        <p:spPr>
          <a:xfrm>
            <a:off x="5253275" y="2413000"/>
            <a:ext cx="5112383" cy="1108637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38735" rIns="0" bIns="0" rtlCol="0">
            <a:spAutoFit/>
          </a:bodyPr>
          <a:lstStyle/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1600" b="1" spc="-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r>
              <a:rPr lang="ru-RU" sz="1600" b="1" spc="-5" dirty="0">
                <a:solidFill>
                  <a:srgbClr val="242424"/>
                </a:solidFill>
                <a:latin typeface="Arial"/>
                <a:cs typeface="Arial"/>
              </a:rPr>
              <a:t>Вывод продукции предпринимателей на маркетплейсы</a:t>
            </a: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1000" b="1" spc="-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553085" marR="607060" indent="-287020">
              <a:lnSpc>
                <a:spcPct val="100000"/>
              </a:lnSpc>
              <a:spcBef>
                <a:spcPts val="305"/>
              </a:spcBef>
              <a:buClr>
                <a:srgbClr val="EB5238"/>
              </a:buClr>
              <a:buFont typeface="Arial"/>
              <a:buChar char="•"/>
              <a:tabLst>
                <a:tab pos="553085" algn="l"/>
                <a:tab pos="553720" algn="l"/>
              </a:tabLst>
            </a:pPr>
            <a:endParaRPr lang="ru-RU" sz="400" b="1" spc="-5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grpSp>
        <p:nvGrpSpPr>
          <p:cNvPr id="22" name="object 20">
            <a:extLst>
              <a:ext uri="{FF2B5EF4-FFF2-40B4-BE49-F238E27FC236}">
                <a16:creationId xmlns:a16="http://schemas.microsoft.com/office/drawing/2014/main" id="{7FACEA24-8193-4DF4-ACB8-39B92EC3A5FF}"/>
              </a:ext>
            </a:extLst>
          </p:cNvPr>
          <p:cNvGrpSpPr/>
          <p:nvPr/>
        </p:nvGrpSpPr>
        <p:grpSpPr>
          <a:xfrm>
            <a:off x="2832100" y="62178"/>
            <a:ext cx="3215642" cy="995731"/>
            <a:chOff x="1597152" y="509015"/>
            <a:chExt cx="6487795" cy="1900555"/>
          </a:xfrm>
        </p:grpSpPr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5DA7AC96-1B8C-48DF-88BD-31EAE4E46EE0}"/>
                </a:ext>
              </a:extLst>
            </p:cNvPr>
            <p:cNvSpPr/>
            <p:nvPr/>
          </p:nvSpPr>
          <p:spPr>
            <a:xfrm>
              <a:off x="7368540" y="1958340"/>
              <a:ext cx="289560" cy="450850"/>
            </a:xfrm>
            <a:custGeom>
              <a:avLst/>
              <a:gdLst/>
              <a:ahLst/>
              <a:cxnLst/>
              <a:rect l="l" t="t" r="r" b="b"/>
              <a:pathLst>
                <a:path w="289559" h="450850">
                  <a:moveTo>
                    <a:pt x="144779" y="0"/>
                  </a:moveTo>
                  <a:lnTo>
                    <a:pt x="0" y="144018"/>
                  </a:lnTo>
                  <a:lnTo>
                    <a:pt x="144779" y="450850"/>
                  </a:lnTo>
                  <a:lnTo>
                    <a:pt x="289559" y="144018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EB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15B2D30A-2DBA-4C60-A552-55F1AC2274EE}"/>
                </a:ext>
              </a:extLst>
            </p:cNvPr>
            <p:cNvSpPr/>
            <p:nvPr/>
          </p:nvSpPr>
          <p:spPr>
            <a:xfrm>
              <a:off x="7085076" y="509015"/>
              <a:ext cx="1000125" cy="1461135"/>
            </a:xfrm>
            <a:custGeom>
              <a:avLst/>
              <a:gdLst/>
              <a:ahLst/>
              <a:cxnLst/>
              <a:rect l="l" t="t" r="r" b="b"/>
              <a:pathLst>
                <a:path w="1000125" h="1461135">
                  <a:moveTo>
                    <a:pt x="854710" y="720852"/>
                  </a:moveTo>
                  <a:lnTo>
                    <a:pt x="850138" y="658368"/>
                  </a:lnTo>
                  <a:lnTo>
                    <a:pt x="837565" y="598805"/>
                  </a:lnTo>
                  <a:lnTo>
                    <a:pt x="817753" y="542417"/>
                  </a:lnTo>
                  <a:lnTo>
                    <a:pt x="792099" y="489331"/>
                  </a:lnTo>
                  <a:lnTo>
                    <a:pt x="761492" y="439674"/>
                  </a:lnTo>
                  <a:lnTo>
                    <a:pt x="727329" y="393446"/>
                  </a:lnTo>
                  <a:lnTo>
                    <a:pt x="718312" y="383159"/>
                  </a:lnTo>
                  <a:lnTo>
                    <a:pt x="690499" y="350774"/>
                  </a:lnTo>
                  <a:lnTo>
                    <a:pt x="652145" y="311912"/>
                  </a:lnTo>
                  <a:lnTo>
                    <a:pt x="646557" y="306844"/>
                  </a:lnTo>
                  <a:lnTo>
                    <a:pt x="646557" y="717042"/>
                  </a:lnTo>
                  <a:lnTo>
                    <a:pt x="642874" y="778637"/>
                  </a:lnTo>
                  <a:lnTo>
                    <a:pt x="633095" y="844169"/>
                  </a:lnTo>
                  <a:lnTo>
                    <a:pt x="619125" y="910209"/>
                  </a:lnTo>
                  <a:lnTo>
                    <a:pt x="602869" y="973328"/>
                  </a:lnTo>
                  <a:lnTo>
                    <a:pt x="586359" y="1029970"/>
                  </a:lnTo>
                  <a:lnTo>
                    <a:pt x="571373" y="1076833"/>
                  </a:lnTo>
                  <a:lnTo>
                    <a:pt x="553720" y="1126998"/>
                  </a:lnTo>
                  <a:lnTo>
                    <a:pt x="427355" y="994156"/>
                  </a:lnTo>
                  <a:lnTo>
                    <a:pt x="297307" y="1126998"/>
                  </a:lnTo>
                  <a:lnTo>
                    <a:pt x="292354" y="1110361"/>
                  </a:lnTo>
                  <a:lnTo>
                    <a:pt x="267462" y="1029970"/>
                  </a:lnTo>
                  <a:lnTo>
                    <a:pt x="251333" y="973328"/>
                  </a:lnTo>
                  <a:lnTo>
                    <a:pt x="235331" y="910209"/>
                  </a:lnTo>
                  <a:lnTo>
                    <a:pt x="221488" y="844169"/>
                  </a:lnTo>
                  <a:lnTo>
                    <a:pt x="211709" y="778637"/>
                  </a:lnTo>
                  <a:lnTo>
                    <a:pt x="208153" y="717042"/>
                  </a:lnTo>
                  <a:lnTo>
                    <a:pt x="215138" y="650875"/>
                  </a:lnTo>
                  <a:lnTo>
                    <a:pt x="234061" y="591693"/>
                  </a:lnTo>
                  <a:lnTo>
                    <a:pt x="261620" y="539496"/>
                  </a:lnTo>
                  <a:lnTo>
                    <a:pt x="294640" y="494423"/>
                  </a:lnTo>
                  <a:lnTo>
                    <a:pt x="329819" y="456819"/>
                  </a:lnTo>
                  <a:lnTo>
                    <a:pt x="363855" y="426720"/>
                  </a:lnTo>
                  <a:lnTo>
                    <a:pt x="415925" y="389636"/>
                  </a:lnTo>
                  <a:lnTo>
                    <a:pt x="427355" y="383159"/>
                  </a:lnTo>
                  <a:lnTo>
                    <a:pt x="438785" y="389636"/>
                  </a:lnTo>
                  <a:lnTo>
                    <a:pt x="524891" y="456819"/>
                  </a:lnTo>
                  <a:lnTo>
                    <a:pt x="560070" y="494423"/>
                  </a:lnTo>
                  <a:lnTo>
                    <a:pt x="593090" y="539496"/>
                  </a:lnTo>
                  <a:lnTo>
                    <a:pt x="620649" y="591693"/>
                  </a:lnTo>
                  <a:lnTo>
                    <a:pt x="639572" y="650875"/>
                  </a:lnTo>
                  <a:lnTo>
                    <a:pt x="646557" y="717042"/>
                  </a:lnTo>
                  <a:lnTo>
                    <a:pt x="646557" y="306844"/>
                  </a:lnTo>
                  <a:lnTo>
                    <a:pt x="613537" y="276860"/>
                  </a:lnTo>
                  <a:lnTo>
                    <a:pt x="575564" y="245745"/>
                  </a:lnTo>
                  <a:lnTo>
                    <a:pt x="539623" y="218694"/>
                  </a:lnTo>
                  <a:lnTo>
                    <a:pt x="506603" y="195707"/>
                  </a:lnTo>
                  <a:lnTo>
                    <a:pt x="454279" y="162814"/>
                  </a:lnTo>
                  <a:lnTo>
                    <a:pt x="427355" y="147828"/>
                  </a:lnTo>
                  <a:lnTo>
                    <a:pt x="376809" y="177038"/>
                  </a:lnTo>
                  <a:lnTo>
                    <a:pt x="315087" y="218694"/>
                  </a:lnTo>
                  <a:lnTo>
                    <a:pt x="279019" y="245745"/>
                  </a:lnTo>
                  <a:lnTo>
                    <a:pt x="241173" y="276860"/>
                  </a:lnTo>
                  <a:lnTo>
                    <a:pt x="202565" y="311912"/>
                  </a:lnTo>
                  <a:lnTo>
                    <a:pt x="164211" y="350774"/>
                  </a:lnTo>
                  <a:lnTo>
                    <a:pt x="127381" y="393446"/>
                  </a:lnTo>
                  <a:lnTo>
                    <a:pt x="93091" y="439674"/>
                  </a:lnTo>
                  <a:lnTo>
                    <a:pt x="62611" y="489331"/>
                  </a:lnTo>
                  <a:lnTo>
                    <a:pt x="36830" y="542417"/>
                  </a:lnTo>
                  <a:lnTo>
                    <a:pt x="17145" y="598805"/>
                  </a:lnTo>
                  <a:lnTo>
                    <a:pt x="4445" y="658368"/>
                  </a:lnTo>
                  <a:lnTo>
                    <a:pt x="0" y="720852"/>
                  </a:lnTo>
                  <a:lnTo>
                    <a:pt x="36576" y="959866"/>
                  </a:lnTo>
                  <a:lnTo>
                    <a:pt x="117094" y="1200531"/>
                  </a:lnTo>
                  <a:lnTo>
                    <a:pt x="197485" y="1386459"/>
                  </a:lnTo>
                  <a:lnTo>
                    <a:pt x="234061" y="1461008"/>
                  </a:lnTo>
                  <a:lnTo>
                    <a:pt x="427355" y="1259840"/>
                  </a:lnTo>
                  <a:lnTo>
                    <a:pt x="620522" y="1461008"/>
                  </a:lnTo>
                  <a:lnTo>
                    <a:pt x="657098" y="1386459"/>
                  </a:lnTo>
                  <a:lnTo>
                    <a:pt x="711962" y="1259840"/>
                  </a:lnTo>
                  <a:lnTo>
                    <a:pt x="737616" y="1200531"/>
                  </a:lnTo>
                  <a:lnTo>
                    <a:pt x="762127" y="1126998"/>
                  </a:lnTo>
                  <a:lnTo>
                    <a:pt x="818134" y="959866"/>
                  </a:lnTo>
                  <a:lnTo>
                    <a:pt x="854710" y="720852"/>
                  </a:lnTo>
                  <a:close/>
                </a:path>
                <a:path w="1000125" h="1461135">
                  <a:moveTo>
                    <a:pt x="999744" y="148590"/>
                  </a:moveTo>
                  <a:lnTo>
                    <a:pt x="854964" y="0"/>
                  </a:lnTo>
                  <a:lnTo>
                    <a:pt x="710184" y="148590"/>
                  </a:lnTo>
                  <a:lnTo>
                    <a:pt x="854964" y="297053"/>
                  </a:lnTo>
                  <a:lnTo>
                    <a:pt x="999744" y="148590"/>
                  </a:lnTo>
                  <a:close/>
                </a:path>
              </a:pathLst>
            </a:custGeom>
            <a:solidFill>
              <a:srgbClr val="C59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23">
              <a:extLst>
                <a:ext uri="{FF2B5EF4-FFF2-40B4-BE49-F238E27FC236}">
                  <a16:creationId xmlns:a16="http://schemas.microsoft.com/office/drawing/2014/main" id="{C8448488-0AC1-466B-BB18-62FB79D86B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5784" y="1115567"/>
              <a:ext cx="196596" cy="205739"/>
            </a:xfrm>
            <a:prstGeom prst="rect">
              <a:avLst/>
            </a:prstGeom>
          </p:spPr>
        </p:pic>
        <p:pic>
          <p:nvPicPr>
            <p:cNvPr id="38" name="object 24">
              <a:extLst>
                <a:ext uri="{FF2B5EF4-FFF2-40B4-BE49-F238E27FC236}">
                  <a16:creationId xmlns:a16="http://schemas.microsoft.com/office/drawing/2014/main" id="{8A9432B9-BEF6-494F-A922-9E4A2B1EDE8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7152" y="883919"/>
              <a:ext cx="5181600" cy="838200"/>
            </a:xfrm>
            <a:prstGeom prst="rect">
              <a:avLst/>
            </a:prstGeom>
          </p:spPr>
        </p:pic>
      </p:grpSp>
      <p:sp>
        <p:nvSpPr>
          <p:cNvPr id="6" name="object 13">
            <a:extLst>
              <a:ext uri="{FF2B5EF4-FFF2-40B4-BE49-F238E27FC236}">
                <a16:creationId xmlns:a16="http://schemas.microsoft.com/office/drawing/2014/main" id="{5A54290D-912C-5697-E2E7-27ABF9516F1E}"/>
              </a:ext>
            </a:extLst>
          </p:cNvPr>
          <p:cNvSpPr txBox="1"/>
          <p:nvPr/>
        </p:nvSpPr>
        <p:spPr>
          <a:xfrm>
            <a:off x="231692" y="6794836"/>
            <a:ext cx="4854953" cy="574516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81280" rIns="0" bIns="0" rtlCol="0">
            <a:spAutoFit/>
          </a:bodyPr>
          <a:lstStyle/>
          <a:p>
            <a:pPr marL="544195" indent="-288925"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r>
              <a:rPr lang="ru-RU" sz="1600" b="1" dirty="0">
                <a:solidFill>
                  <a:srgbClr val="242424"/>
                </a:solidFill>
                <a:latin typeface="Arial"/>
                <a:cs typeface="Arial"/>
              </a:rPr>
              <a:t>Поддержка и развитие экспортно-ориентированных предприятий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164A7148-5FD3-C82C-89B4-93190D173EBD}"/>
              </a:ext>
            </a:extLst>
          </p:cNvPr>
          <p:cNvSpPr txBox="1"/>
          <p:nvPr/>
        </p:nvSpPr>
        <p:spPr>
          <a:xfrm>
            <a:off x="5253275" y="6787784"/>
            <a:ext cx="5112383" cy="651460"/>
          </a:xfrm>
          <a:prstGeom prst="rect">
            <a:avLst/>
          </a:prstGeom>
          <a:solidFill>
            <a:srgbClr val="F7F0E3"/>
          </a:solidFill>
        </p:spPr>
        <p:txBody>
          <a:bodyPr vert="horz" wrap="square" lIns="0" tIns="81280" rIns="0" bIns="0" rtlCol="0">
            <a:spAutoFit/>
          </a:bodyPr>
          <a:lstStyle/>
          <a:p>
            <a:pPr marL="544195" indent="-288925"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r>
              <a:rPr lang="ru-RU" sz="1600" b="1" dirty="0">
                <a:solidFill>
                  <a:srgbClr val="242424"/>
                </a:solidFill>
                <a:latin typeface="Arial"/>
                <a:cs typeface="Arial"/>
              </a:rPr>
              <a:t>Поддержка и развитие самозанятых граждан</a:t>
            </a:r>
          </a:p>
          <a:p>
            <a:pPr marL="544195" indent="-288925">
              <a:spcBef>
                <a:spcPts val="640"/>
              </a:spcBef>
              <a:buClr>
                <a:srgbClr val="EB5238"/>
              </a:buClr>
              <a:buFont typeface="Arial"/>
              <a:buChar char="•"/>
              <a:tabLst>
                <a:tab pos="544195" algn="l"/>
                <a:tab pos="544830" algn="l"/>
              </a:tabLst>
            </a:pPr>
            <a:endParaRPr lang="ru-RU" sz="1600" b="1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7B15054A-F3D0-806B-F4BD-2C7032DDC56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26623" y="501395"/>
            <a:ext cx="196596" cy="367283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F4D31248-FCEF-9444-276D-342426808ADA}"/>
              </a:ext>
            </a:extLst>
          </p:cNvPr>
          <p:cNvSpPr/>
          <p:nvPr/>
        </p:nvSpPr>
        <p:spPr>
          <a:xfrm>
            <a:off x="9622536" y="566927"/>
            <a:ext cx="344170" cy="155575"/>
          </a:xfrm>
          <a:custGeom>
            <a:avLst/>
            <a:gdLst/>
            <a:ahLst/>
            <a:cxnLst/>
            <a:rect l="l" t="t" r="r" b="b"/>
            <a:pathLst>
              <a:path w="344170" h="155575">
                <a:moveTo>
                  <a:pt x="107823" y="103124"/>
                </a:moveTo>
                <a:lnTo>
                  <a:pt x="104267" y="82804"/>
                </a:lnTo>
                <a:lnTo>
                  <a:pt x="96266" y="70231"/>
                </a:lnTo>
                <a:lnTo>
                  <a:pt x="94361" y="67310"/>
                </a:lnTo>
                <a:lnTo>
                  <a:pt x="87376" y="62801"/>
                </a:lnTo>
                <a:lnTo>
                  <a:pt x="87376" y="103886"/>
                </a:lnTo>
                <a:lnTo>
                  <a:pt x="84963" y="117475"/>
                </a:lnTo>
                <a:lnTo>
                  <a:pt x="78105" y="128397"/>
                </a:lnTo>
                <a:lnTo>
                  <a:pt x="67691" y="135636"/>
                </a:lnTo>
                <a:lnTo>
                  <a:pt x="54610" y="138176"/>
                </a:lnTo>
                <a:lnTo>
                  <a:pt x="40005" y="134620"/>
                </a:lnTo>
                <a:lnTo>
                  <a:pt x="29337" y="125095"/>
                </a:lnTo>
                <a:lnTo>
                  <a:pt x="22606" y="111379"/>
                </a:lnTo>
                <a:lnTo>
                  <a:pt x="20320" y="95123"/>
                </a:lnTo>
                <a:lnTo>
                  <a:pt x="26035" y="85344"/>
                </a:lnTo>
                <a:lnTo>
                  <a:pt x="34544" y="77470"/>
                </a:lnTo>
                <a:lnTo>
                  <a:pt x="35814" y="76835"/>
                </a:lnTo>
                <a:lnTo>
                  <a:pt x="44704" y="72136"/>
                </a:lnTo>
                <a:lnTo>
                  <a:pt x="85217" y="89662"/>
                </a:lnTo>
                <a:lnTo>
                  <a:pt x="87376" y="103886"/>
                </a:lnTo>
                <a:lnTo>
                  <a:pt x="87376" y="62801"/>
                </a:lnTo>
                <a:lnTo>
                  <a:pt x="79248" y="57531"/>
                </a:lnTo>
                <a:lnTo>
                  <a:pt x="59690" y="54102"/>
                </a:lnTo>
                <a:lnTo>
                  <a:pt x="47244" y="55753"/>
                </a:lnTo>
                <a:lnTo>
                  <a:pt x="35560" y="60198"/>
                </a:lnTo>
                <a:lnTo>
                  <a:pt x="25654" y="67437"/>
                </a:lnTo>
                <a:lnTo>
                  <a:pt x="18923" y="76835"/>
                </a:lnTo>
                <a:lnTo>
                  <a:pt x="18161" y="76835"/>
                </a:lnTo>
                <a:lnTo>
                  <a:pt x="18161" y="75311"/>
                </a:lnTo>
                <a:lnTo>
                  <a:pt x="18923" y="73914"/>
                </a:lnTo>
                <a:lnTo>
                  <a:pt x="19050" y="72517"/>
                </a:lnTo>
                <a:lnTo>
                  <a:pt x="34925" y="34925"/>
                </a:lnTo>
                <a:lnTo>
                  <a:pt x="82296" y="20447"/>
                </a:lnTo>
                <a:lnTo>
                  <a:pt x="96139" y="16891"/>
                </a:lnTo>
                <a:lnTo>
                  <a:pt x="90297" y="0"/>
                </a:lnTo>
                <a:lnTo>
                  <a:pt x="52451" y="8763"/>
                </a:lnTo>
                <a:lnTo>
                  <a:pt x="9144" y="38862"/>
                </a:lnTo>
                <a:lnTo>
                  <a:pt x="0" y="87757"/>
                </a:lnTo>
                <a:lnTo>
                  <a:pt x="3556" y="114046"/>
                </a:lnTo>
                <a:lnTo>
                  <a:pt x="13970" y="135382"/>
                </a:lnTo>
                <a:lnTo>
                  <a:pt x="30988" y="149733"/>
                </a:lnTo>
                <a:lnTo>
                  <a:pt x="54610" y="155067"/>
                </a:lnTo>
                <a:lnTo>
                  <a:pt x="76708" y="150622"/>
                </a:lnTo>
                <a:lnTo>
                  <a:pt x="93472" y="138938"/>
                </a:lnTo>
                <a:lnTo>
                  <a:pt x="93980" y="138176"/>
                </a:lnTo>
                <a:lnTo>
                  <a:pt x="104140" y="122301"/>
                </a:lnTo>
                <a:lnTo>
                  <a:pt x="107823" y="103124"/>
                </a:lnTo>
                <a:close/>
              </a:path>
              <a:path w="344170" h="155575">
                <a:moveTo>
                  <a:pt x="214503" y="53340"/>
                </a:moveTo>
                <a:lnTo>
                  <a:pt x="197104" y="53340"/>
                </a:lnTo>
                <a:lnTo>
                  <a:pt x="141478" y="124333"/>
                </a:lnTo>
                <a:lnTo>
                  <a:pt x="140716" y="124333"/>
                </a:lnTo>
                <a:lnTo>
                  <a:pt x="141478" y="122809"/>
                </a:lnTo>
                <a:lnTo>
                  <a:pt x="141478" y="53340"/>
                </a:lnTo>
                <a:lnTo>
                  <a:pt x="121920" y="53340"/>
                </a:lnTo>
                <a:lnTo>
                  <a:pt x="121920" y="152146"/>
                </a:lnTo>
                <a:lnTo>
                  <a:pt x="139319" y="152146"/>
                </a:lnTo>
                <a:lnTo>
                  <a:pt x="161417" y="124333"/>
                </a:lnTo>
                <a:lnTo>
                  <a:pt x="195707" y="81153"/>
                </a:lnTo>
                <a:lnTo>
                  <a:pt x="196342" y="81153"/>
                </a:lnTo>
                <a:lnTo>
                  <a:pt x="195707" y="82550"/>
                </a:lnTo>
                <a:lnTo>
                  <a:pt x="194945" y="85471"/>
                </a:lnTo>
                <a:lnTo>
                  <a:pt x="194945" y="152146"/>
                </a:lnTo>
                <a:lnTo>
                  <a:pt x="214503" y="152146"/>
                </a:lnTo>
                <a:lnTo>
                  <a:pt x="214503" y="81153"/>
                </a:lnTo>
                <a:lnTo>
                  <a:pt x="214503" y="53340"/>
                </a:lnTo>
                <a:close/>
              </a:path>
              <a:path w="344170" h="155575">
                <a:moveTo>
                  <a:pt x="310261" y="124460"/>
                </a:moveTo>
                <a:lnTo>
                  <a:pt x="308991" y="115697"/>
                </a:lnTo>
                <a:lnTo>
                  <a:pt x="305054" y="108585"/>
                </a:lnTo>
                <a:lnTo>
                  <a:pt x="298704" y="103505"/>
                </a:lnTo>
                <a:lnTo>
                  <a:pt x="290068" y="100965"/>
                </a:lnTo>
                <a:lnTo>
                  <a:pt x="290068" y="100203"/>
                </a:lnTo>
                <a:lnTo>
                  <a:pt x="297688" y="96647"/>
                </a:lnTo>
                <a:lnTo>
                  <a:pt x="303149" y="91567"/>
                </a:lnTo>
                <a:lnTo>
                  <a:pt x="306324" y="85090"/>
                </a:lnTo>
                <a:lnTo>
                  <a:pt x="307467" y="77470"/>
                </a:lnTo>
                <a:lnTo>
                  <a:pt x="305054" y="66421"/>
                </a:lnTo>
                <a:lnTo>
                  <a:pt x="304927" y="66040"/>
                </a:lnTo>
                <a:lnTo>
                  <a:pt x="297688" y="57531"/>
                </a:lnTo>
                <a:lnTo>
                  <a:pt x="286131" y="52197"/>
                </a:lnTo>
                <a:lnTo>
                  <a:pt x="270510" y="50292"/>
                </a:lnTo>
                <a:lnTo>
                  <a:pt x="260223" y="51054"/>
                </a:lnTo>
                <a:lnTo>
                  <a:pt x="250063" y="53213"/>
                </a:lnTo>
                <a:lnTo>
                  <a:pt x="240284" y="57150"/>
                </a:lnTo>
                <a:lnTo>
                  <a:pt x="230759" y="62738"/>
                </a:lnTo>
                <a:lnTo>
                  <a:pt x="238760" y="76708"/>
                </a:lnTo>
                <a:lnTo>
                  <a:pt x="245618" y="72390"/>
                </a:lnTo>
                <a:lnTo>
                  <a:pt x="253238" y="69088"/>
                </a:lnTo>
                <a:lnTo>
                  <a:pt x="260731" y="67183"/>
                </a:lnTo>
                <a:lnTo>
                  <a:pt x="267589" y="66421"/>
                </a:lnTo>
                <a:lnTo>
                  <a:pt x="280670" y="66421"/>
                </a:lnTo>
                <a:lnTo>
                  <a:pt x="287147" y="71628"/>
                </a:lnTo>
                <a:lnTo>
                  <a:pt x="287147" y="88519"/>
                </a:lnTo>
                <a:lnTo>
                  <a:pt x="281432" y="94361"/>
                </a:lnTo>
                <a:lnTo>
                  <a:pt x="256032" y="94361"/>
                </a:lnTo>
                <a:lnTo>
                  <a:pt x="256032" y="109728"/>
                </a:lnTo>
                <a:lnTo>
                  <a:pt x="284988" y="109728"/>
                </a:lnTo>
                <a:lnTo>
                  <a:pt x="290830" y="113411"/>
                </a:lnTo>
                <a:lnTo>
                  <a:pt x="290830" y="122301"/>
                </a:lnTo>
                <a:lnTo>
                  <a:pt x="289052" y="128778"/>
                </a:lnTo>
                <a:lnTo>
                  <a:pt x="284226" y="133858"/>
                </a:lnTo>
                <a:lnTo>
                  <a:pt x="276479" y="137287"/>
                </a:lnTo>
                <a:lnTo>
                  <a:pt x="266192" y="138430"/>
                </a:lnTo>
                <a:lnTo>
                  <a:pt x="258445" y="137668"/>
                </a:lnTo>
                <a:lnTo>
                  <a:pt x="250571" y="135382"/>
                </a:lnTo>
                <a:lnTo>
                  <a:pt x="243078" y="131953"/>
                </a:lnTo>
                <a:lnTo>
                  <a:pt x="236601" y="127381"/>
                </a:lnTo>
                <a:lnTo>
                  <a:pt x="228600" y="141351"/>
                </a:lnTo>
                <a:lnTo>
                  <a:pt x="236093" y="146939"/>
                </a:lnTo>
                <a:lnTo>
                  <a:pt x="245618" y="151384"/>
                </a:lnTo>
                <a:lnTo>
                  <a:pt x="256667" y="154305"/>
                </a:lnTo>
                <a:lnTo>
                  <a:pt x="269113" y="155321"/>
                </a:lnTo>
                <a:lnTo>
                  <a:pt x="285242" y="153035"/>
                </a:lnTo>
                <a:lnTo>
                  <a:pt x="298323" y="146812"/>
                </a:lnTo>
                <a:lnTo>
                  <a:pt x="305943" y="138430"/>
                </a:lnTo>
                <a:lnTo>
                  <a:pt x="307086" y="137033"/>
                </a:lnTo>
                <a:lnTo>
                  <a:pt x="310261" y="124460"/>
                </a:lnTo>
                <a:close/>
              </a:path>
              <a:path w="344170" h="155575">
                <a:moveTo>
                  <a:pt x="343852" y="108191"/>
                </a:moveTo>
                <a:lnTo>
                  <a:pt x="324612" y="108191"/>
                </a:lnTo>
                <a:lnTo>
                  <a:pt x="324612" y="151765"/>
                </a:lnTo>
                <a:lnTo>
                  <a:pt x="343852" y="151765"/>
                </a:lnTo>
                <a:lnTo>
                  <a:pt x="343852" y="108191"/>
                </a:lnTo>
                <a:close/>
              </a:path>
            </a:pathLst>
          </a:custGeom>
          <a:solidFill>
            <a:srgbClr val="542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C7B6E7-7205-8DB7-5469-296818CEAD8D}"/>
              </a:ext>
            </a:extLst>
          </p:cNvPr>
          <p:cNvSpPr/>
          <p:nvPr/>
        </p:nvSpPr>
        <p:spPr>
          <a:xfrm>
            <a:off x="9956800" y="616964"/>
            <a:ext cx="307340" cy="105410"/>
          </a:xfrm>
          <a:custGeom>
            <a:avLst/>
            <a:gdLst/>
            <a:ahLst/>
            <a:cxnLst/>
            <a:rect l="l" t="t" r="r" b="b"/>
            <a:pathLst>
              <a:path w="307340" h="105409">
                <a:moveTo>
                  <a:pt x="92392" y="3035"/>
                </a:moveTo>
                <a:lnTo>
                  <a:pt x="73152" y="3035"/>
                </a:lnTo>
                <a:lnTo>
                  <a:pt x="73152" y="42710"/>
                </a:lnTo>
                <a:lnTo>
                  <a:pt x="19240" y="42710"/>
                </a:lnTo>
                <a:lnTo>
                  <a:pt x="19240" y="3035"/>
                </a:lnTo>
                <a:lnTo>
                  <a:pt x="0" y="3035"/>
                </a:lnTo>
                <a:lnTo>
                  <a:pt x="0" y="42710"/>
                </a:lnTo>
                <a:lnTo>
                  <a:pt x="0" y="43561"/>
                </a:lnTo>
                <a:lnTo>
                  <a:pt x="0" y="58801"/>
                </a:lnTo>
                <a:lnTo>
                  <a:pt x="73152" y="58801"/>
                </a:lnTo>
                <a:lnTo>
                  <a:pt x="73152" y="101473"/>
                </a:lnTo>
                <a:lnTo>
                  <a:pt x="92392" y="101473"/>
                </a:lnTo>
                <a:lnTo>
                  <a:pt x="92392" y="57899"/>
                </a:lnTo>
                <a:lnTo>
                  <a:pt x="92341" y="43561"/>
                </a:lnTo>
                <a:lnTo>
                  <a:pt x="92392" y="3035"/>
                </a:lnTo>
                <a:close/>
              </a:path>
              <a:path w="307340" h="105409">
                <a:moveTo>
                  <a:pt x="201041" y="52832"/>
                </a:moveTo>
                <a:lnTo>
                  <a:pt x="199771" y="43307"/>
                </a:lnTo>
                <a:lnTo>
                  <a:pt x="198247" y="31877"/>
                </a:lnTo>
                <a:lnTo>
                  <a:pt x="190246" y="16129"/>
                </a:lnTo>
                <a:lnTo>
                  <a:pt x="189738" y="15113"/>
                </a:lnTo>
                <a:lnTo>
                  <a:pt x="182372" y="9639"/>
                </a:lnTo>
                <a:lnTo>
                  <a:pt x="182372" y="43307"/>
                </a:lnTo>
                <a:lnTo>
                  <a:pt x="126873" y="43307"/>
                </a:lnTo>
                <a:lnTo>
                  <a:pt x="130048" y="32512"/>
                </a:lnTo>
                <a:lnTo>
                  <a:pt x="135890" y="24003"/>
                </a:lnTo>
                <a:lnTo>
                  <a:pt x="144145" y="18288"/>
                </a:lnTo>
                <a:lnTo>
                  <a:pt x="154178" y="16129"/>
                </a:lnTo>
                <a:lnTo>
                  <a:pt x="165989" y="18288"/>
                </a:lnTo>
                <a:lnTo>
                  <a:pt x="174498" y="24257"/>
                </a:lnTo>
                <a:lnTo>
                  <a:pt x="179832" y="32893"/>
                </a:lnTo>
                <a:lnTo>
                  <a:pt x="182372" y="43307"/>
                </a:lnTo>
                <a:lnTo>
                  <a:pt x="182372" y="9639"/>
                </a:lnTo>
                <a:lnTo>
                  <a:pt x="174879" y="4064"/>
                </a:lnTo>
                <a:lnTo>
                  <a:pt x="153543" y="0"/>
                </a:lnTo>
                <a:lnTo>
                  <a:pt x="133985" y="4064"/>
                </a:lnTo>
                <a:lnTo>
                  <a:pt x="119253" y="15113"/>
                </a:lnTo>
                <a:lnTo>
                  <a:pt x="109982" y="31877"/>
                </a:lnTo>
                <a:lnTo>
                  <a:pt x="106680" y="52832"/>
                </a:lnTo>
                <a:lnTo>
                  <a:pt x="110109" y="73406"/>
                </a:lnTo>
                <a:lnTo>
                  <a:pt x="120269" y="89916"/>
                </a:lnTo>
                <a:lnTo>
                  <a:pt x="136779" y="100965"/>
                </a:lnTo>
                <a:lnTo>
                  <a:pt x="159258" y="105029"/>
                </a:lnTo>
                <a:lnTo>
                  <a:pt x="171196" y="104140"/>
                </a:lnTo>
                <a:lnTo>
                  <a:pt x="181864" y="101346"/>
                </a:lnTo>
                <a:lnTo>
                  <a:pt x="191389" y="96901"/>
                </a:lnTo>
                <a:lnTo>
                  <a:pt x="199644" y="91059"/>
                </a:lnTo>
                <a:lnTo>
                  <a:pt x="197993" y="88138"/>
                </a:lnTo>
                <a:lnTo>
                  <a:pt x="191643" y="77089"/>
                </a:lnTo>
                <a:lnTo>
                  <a:pt x="185547" y="81280"/>
                </a:lnTo>
                <a:lnTo>
                  <a:pt x="178054" y="84836"/>
                </a:lnTo>
                <a:lnTo>
                  <a:pt x="169418" y="87249"/>
                </a:lnTo>
                <a:lnTo>
                  <a:pt x="160020" y="88138"/>
                </a:lnTo>
                <a:lnTo>
                  <a:pt x="145923" y="85979"/>
                </a:lnTo>
                <a:lnTo>
                  <a:pt x="135763" y="80010"/>
                </a:lnTo>
                <a:lnTo>
                  <a:pt x="129286" y="70739"/>
                </a:lnTo>
                <a:lnTo>
                  <a:pt x="126111" y="58801"/>
                </a:lnTo>
                <a:lnTo>
                  <a:pt x="200279" y="58801"/>
                </a:lnTo>
                <a:lnTo>
                  <a:pt x="201041" y="57277"/>
                </a:lnTo>
                <a:lnTo>
                  <a:pt x="201041" y="52832"/>
                </a:lnTo>
                <a:close/>
              </a:path>
              <a:path w="307340" h="105409">
                <a:moveTo>
                  <a:pt x="307340" y="13081"/>
                </a:moveTo>
                <a:lnTo>
                  <a:pt x="298196" y="7366"/>
                </a:lnTo>
                <a:lnTo>
                  <a:pt x="288417" y="3302"/>
                </a:lnTo>
                <a:lnTo>
                  <a:pt x="278130" y="762"/>
                </a:lnTo>
                <a:lnTo>
                  <a:pt x="267335" y="0"/>
                </a:lnTo>
                <a:lnTo>
                  <a:pt x="245872" y="4064"/>
                </a:lnTo>
                <a:lnTo>
                  <a:pt x="229362" y="15113"/>
                </a:lnTo>
                <a:lnTo>
                  <a:pt x="218694" y="31750"/>
                </a:lnTo>
                <a:lnTo>
                  <a:pt x="214884" y="52578"/>
                </a:lnTo>
                <a:lnTo>
                  <a:pt x="218694" y="73152"/>
                </a:lnTo>
                <a:lnTo>
                  <a:pt x="229489" y="89789"/>
                </a:lnTo>
                <a:lnTo>
                  <a:pt x="246253" y="100965"/>
                </a:lnTo>
                <a:lnTo>
                  <a:pt x="267970" y="105156"/>
                </a:lnTo>
                <a:lnTo>
                  <a:pt x="279146" y="104267"/>
                </a:lnTo>
                <a:lnTo>
                  <a:pt x="289560" y="101854"/>
                </a:lnTo>
                <a:lnTo>
                  <a:pt x="299085" y="97790"/>
                </a:lnTo>
                <a:lnTo>
                  <a:pt x="307340" y="91948"/>
                </a:lnTo>
                <a:lnTo>
                  <a:pt x="304800" y="87630"/>
                </a:lnTo>
                <a:lnTo>
                  <a:pt x="299339" y="78105"/>
                </a:lnTo>
                <a:lnTo>
                  <a:pt x="293243" y="82042"/>
                </a:lnTo>
                <a:lnTo>
                  <a:pt x="286004" y="85090"/>
                </a:lnTo>
                <a:lnTo>
                  <a:pt x="278003" y="86995"/>
                </a:lnTo>
                <a:lnTo>
                  <a:pt x="269494" y="87630"/>
                </a:lnTo>
                <a:lnTo>
                  <a:pt x="255397" y="84963"/>
                </a:lnTo>
                <a:lnTo>
                  <a:pt x="244348" y="77597"/>
                </a:lnTo>
                <a:lnTo>
                  <a:pt x="237109" y="66040"/>
                </a:lnTo>
                <a:lnTo>
                  <a:pt x="234569" y="51054"/>
                </a:lnTo>
                <a:lnTo>
                  <a:pt x="236728" y="38100"/>
                </a:lnTo>
                <a:lnTo>
                  <a:pt x="243078" y="27432"/>
                </a:lnTo>
                <a:lnTo>
                  <a:pt x="253619" y="20193"/>
                </a:lnTo>
                <a:lnTo>
                  <a:pt x="267970" y="17526"/>
                </a:lnTo>
                <a:lnTo>
                  <a:pt x="275590" y="18034"/>
                </a:lnTo>
                <a:lnTo>
                  <a:pt x="283083" y="19558"/>
                </a:lnTo>
                <a:lnTo>
                  <a:pt x="290957" y="22479"/>
                </a:lnTo>
                <a:lnTo>
                  <a:pt x="299339" y="27051"/>
                </a:lnTo>
                <a:lnTo>
                  <a:pt x="304800" y="17526"/>
                </a:lnTo>
                <a:lnTo>
                  <a:pt x="307340" y="13081"/>
                </a:lnTo>
                <a:close/>
              </a:path>
            </a:pathLst>
          </a:custGeom>
          <a:solidFill>
            <a:srgbClr val="542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8">
            <a:extLst>
              <a:ext uri="{FF2B5EF4-FFF2-40B4-BE49-F238E27FC236}">
                <a16:creationId xmlns:a16="http://schemas.microsoft.com/office/drawing/2014/main" id="{CAB9D793-17DA-C8BC-B3BB-1870561E1AA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7631" y="577595"/>
            <a:ext cx="355092" cy="1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qrcoder.ru/code/?https%3A%2F%2Fbiz.tomsk.life&amp;2&amp;0">
            <a:extLst>
              <a:ext uri="{FF2B5EF4-FFF2-40B4-BE49-F238E27FC236}">
                <a16:creationId xmlns:a16="http://schemas.microsoft.com/office/drawing/2014/main" id="{BEA172F8-B5F3-EB17-2B87-AD6F96E6D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48" y="6760690"/>
            <a:ext cx="808509" cy="8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6812F9-F8DB-4F7D-9EAF-3B2118FED80B}"/>
              </a:ext>
            </a:extLst>
          </p:cNvPr>
          <p:cNvSpPr txBox="1"/>
          <p:nvPr/>
        </p:nvSpPr>
        <p:spPr>
          <a:xfrm>
            <a:off x="5170861" y="-293744"/>
            <a:ext cx="184731" cy="312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31" dirty="0"/>
          </a:p>
        </p:txBody>
      </p:sp>
      <p:sp>
        <p:nvSpPr>
          <p:cNvPr id="11" name="object 13"/>
          <p:cNvSpPr/>
          <p:nvPr/>
        </p:nvSpPr>
        <p:spPr>
          <a:xfrm>
            <a:off x="8738387" y="6009796"/>
            <a:ext cx="1955013" cy="1558556"/>
          </a:xfrm>
          <a:custGeom>
            <a:avLst/>
            <a:gdLst/>
            <a:ahLst/>
            <a:cxnLst/>
            <a:rect l="l" t="t" r="r" b="b"/>
            <a:pathLst>
              <a:path w="2458084" h="1959609">
                <a:moveTo>
                  <a:pt x="1587404" y="0"/>
                </a:moveTo>
                <a:lnTo>
                  <a:pt x="1542519" y="1237"/>
                </a:lnTo>
                <a:lnTo>
                  <a:pt x="1497701" y="3718"/>
                </a:lnTo>
                <a:lnTo>
                  <a:pt x="1452979" y="7439"/>
                </a:lnTo>
                <a:lnTo>
                  <a:pt x="1408378" y="12397"/>
                </a:lnTo>
                <a:lnTo>
                  <a:pt x="1363929" y="18589"/>
                </a:lnTo>
                <a:lnTo>
                  <a:pt x="1319659" y="26012"/>
                </a:lnTo>
                <a:lnTo>
                  <a:pt x="1275595" y="34663"/>
                </a:lnTo>
                <a:lnTo>
                  <a:pt x="1231765" y="44538"/>
                </a:lnTo>
                <a:lnTo>
                  <a:pt x="1188199" y="55634"/>
                </a:lnTo>
                <a:lnTo>
                  <a:pt x="1144923" y="67949"/>
                </a:lnTo>
                <a:lnTo>
                  <a:pt x="1101965" y="81479"/>
                </a:lnTo>
                <a:lnTo>
                  <a:pt x="1059354" y="96222"/>
                </a:lnTo>
                <a:lnTo>
                  <a:pt x="1017118" y="112173"/>
                </a:lnTo>
                <a:lnTo>
                  <a:pt x="975284" y="129331"/>
                </a:lnTo>
                <a:lnTo>
                  <a:pt x="933880" y="147691"/>
                </a:lnTo>
                <a:lnTo>
                  <a:pt x="892935" y="167251"/>
                </a:lnTo>
                <a:lnTo>
                  <a:pt x="852476" y="188008"/>
                </a:lnTo>
                <a:lnTo>
                  <a:pt x="812532" y="209959"/>
                </a:lnTo>
                <a:lnTo>
                  <a:pt x="773130" y="233100"/>
                </a:lnTo>
                <a:lnTo>
                  <a:pt x="734298" y="257428"/>
                </a:lnTo>
                <a:lnTo>
                  <a:pt x="696064" y="282941"/>
                </a:lnTo>
                <a:lnTo>
                  <a:pt x="658456" y="309634"/>
                </a:lnTo>
                <a:lnTo>
                  <a:pt x="621503" y="337506"/>
                </a:lnTo>
                <a:lnTo>
                  <a:pt x="585232" y="366553"/>
                </a:lnTo>
                <a:lnTo>
                  <a:pt x="549670" y="396772"/>
                </a:lnTo>
                <a:lnTo>
                  <a:pt x="514847" y="428160"/>
                </a:lnTo>
                <a:lnTo>
                  <a:pt x="480790" y="460713"/>
                </a:lnTo>
                <a:lnTo>
                  <a:pt x="447527" y="494429"/>
                </a:lnTo>
                <a:lnTo>
                  <a:pt x="415083" y="529307"/>
                </a:lnTo>
                <a:lnTo>
                  <a:pt x="383494" y="565336"/>
                </a:lnTo>
                <a:lnTo>
                  <a:pt x="352781" y="602521"/>
                </a:lnTo>
                <a:lnTo>
                  <a:pt x="323169" y="640589"/>
                </a:lnTo>
                <a:lnTo>
                  <a:pt x="294877" y="679260"/>
                </a:lnTo>
                <a:lnTo>
                  <a:pt x="267901" y="718506"/>
                </a:lnTo>
                <a:lnTo>
                  <a:pt x="242239" y="758297"/>
                </a:lnTo>
                <a:lnTo>
                  <a:pt x="217886" y="798607"/>
                </a:lnTo>
                <a:lnTo>
                  <a:pt x="194841" y="839407"/>
                </a:lnTo>
                <a:lnTo>
                  <a:pt x="173099" y="880670"/>
                </a:lnTo>
                <a:lnTo>
                  <a:pt x="152659" y="922367"/>
                </a:lnTo>
                <a:lnTo>
                  <a:pt x="133516" y="964472"/>
                </a:lnTo>
                <a:lnTo>
                  <a:pt x="115668" y="1006955"/>
                </a:lnTo>
                <a:lnTo>
                  <a:pt x="99111" y="1049789"/>
                </a:lnTo>
                <a:lnTo>
                  <a:pt x="83843" y="1092946"/>
                </a:lnTo>
                <a:lnTo>
                  <a:pt x="69860" y="1136398"/>
                </a:lnTo>
                <a:lnTo>
                  <a:pt x="57159" y="1180117"/>
                </a:lnTo>
                <a:lnTo>
                  <a:pt x="45738" y="1224075"/>
                </a:lnTo>
                <a:lnTo>
                  <a:pt x="35593" y="1268245"/>
                </a:lnTo>
                <a:lnTo>
                  <a:pt x="26720" y="1312598"/>
                </a:lnTo>
                <a:lnTo>
                  <a:pt x="19118" y="1357107"/>
                </a:lnTo>
                <a:lnTo>
                  <a:pt x="12783" y="1401743"/>
                </a:lnTo>
                <a:lnTo>
                  <a:pt x="7711" y="1446479"/>
                </a:lnTo>
                <a:lnTo>
                  <a:pt x="3900" y="1491287"/>
                </a:lnTo>
                <a:lnTo>
                  <a:pt x="1346" y="1536139"/>
                </a:lnTo>
                <a:lnTo>
                  <a:pt x="47" y="1581007"/>
                </a:lnTo>
                <a:lnTo>
                  <a:pt x="0" y="1625862"/>
                </a:lnTo>
                <a:lnTo>
                  <a:pt x="1200" y="1670678"/>
                </a:lnTo>
                <a:lnTo>
                  <a:pt x="3646" y="1715426"/>
                </a:lnTo>
                <a:lnTo>
                  <a:pt x="7334" y="1760078"/>
                </a:lnTo>
                <a:lnTo>
                  <a:pt x="12261" y="1804607"/>
                </a:lnTo>
                <a:lnTo>
                  <a:pt x="18423" y="1848984"/>
                </a:lnTo>
                <a:lnTo>
                  <a:pt x="25819" y="1893182"/>
                </a:lnTo>
                <a:lnTo>
                  <a:pt x="34444" y="1937173"/>
                </a:lnTo>
                <a:lnTo>
                  <a:pt x="39418" y="1959262"/>
                </a:lnTo>
                <a:lnTo>
                  <a:pt x="556179" y="1959262"/>
                </a:lnTo>
                <a:lnTo>
                  <a:pt x="552409" y="1948524"/>
                </a:lnTo>
                <a:lnTo>
                  <a:pt x="538092" y="1901016"/>
                </a:lnTo>
                <a:lnTo>
                  <a:pt x="525893" y="1852767"/>
                </a:lnTo>
                <a:lnTo>
                  <a:pt x="515849" y="1803839"/>
                </a:lnTo>
                <a:lnTo>
                  <a:pt x="508259" y="1756429"/>
                </a:lnTo>
                <a:lnTo>
                  <a:pt x="502752" y="1709170"/>
                </a:lnTo>
                <a:lnTo>
                  <a:pt x="499294" y="1662110"/>
                </a:lnTo>
                <a:lnTo>
                  <a:pt x="497853" y="1615298"/>
                </a:lnTo>
                <a:lnTo>
                  <a:pt x="498394" y="1568782"/>
                </a:lnTo>
                <a:lnTo>
                  <a:pt x="500885" y="1522611"/>
                </a:lnTo>
                <a:lnTo>
                  <a:pt x="505290" y="1476832"/>
                </a:lnTo>
                <a:lnTo>
                  <a:pt x="511578" y="1431494"/>
                </a:lnTo>
                <a:lnTo>
                  <a:pt x="519714" y="1386646"/>
                </a:lnTo>
                <a:lnTo>
                  <a:pt x="529665" y="1342335"/>
                </a:lnTo>
                <a:lnTo>
                  <a:pt x="541397" y="1298610"/>
                </a:lnTo>
                <a:lnTo>
                  <a:pt x="554878" y="1255519"/>
                </a:lnTo>
                <a:lnTo>
                  <a:pt x="570072" y="1213110"/>
                </a:lnTo>
                <a:lnTo>
                  <a:pt x="586948" y="1171433"/>
                </a:lnTo>
                <a:lnTo>
                  <a:pt x="605470" y="1130535"/>
                </a:lnTo>
                <a:lnTo>
                  <a:pt x="625607" y="1090464"/>
                </a:lnTo>
                <a:lnTo>
                  <a:pt x="647323" y="1051269"/>
                </a:lnTo>
                <a:lnTo>
                  <a:pt x="670587" y="1012998"/>
                </a:lnTo>
                <a:lnTo>
                  <a:pt x="695363" y="975699"/>
                </a:lnTo>
                <a:lnTo>
                  <a:pt x="721619" y="939421"/>
                </a:lnTo>
                <a:lnTo>
                  <a:pt x="749322" y="904212"/>
                </a:lnTo>
                <a:lnTo>
                  <a:pt x="778437" y="870121"/>
                </a:lnTo>
                <a:lnTo>
                  <a:pt x="808931" y="837195"/>
                </a:lnTo>
                <a:lnTo>
                  <a:pt x="840771" y="805483"/>
                </a:lnTo>
                <a:lnTo>
                  <a:pt x="873922" y="775033"/>
                </a:lnTo>
                <a:lnTo>
                  <a:pt x="908353" y="745894"/>
                </a:lnTo>
                <a:lnTo>
                  <a:pt x="944028" y="718113"/>
                </a:lnTo>
                <a:lnTo>
                  <a:pt x="980915" y="691740"/>
                </a:lnTo>
                <a:lnTo>
                  <a:pt x="1018980" y="666823"/>
                </a:lnTo>
                <a:lnTo>
                  <a:pt x="1058189" y="643409"/>
                </a:lnTo>
                <a:lnTo>
                  <a:pt x="1098509" y="621547"/>
                </a:lnTo>
                <a:lnTo>
                  <a:pt x="1139906" y="601286"/>
                </a:lnTo>
                <a:lnTo>
                  <a:pt x="1182348" y="582674"/>
                </a:lnTo>
                <a:lnTo>
                  <a:pt x="1225800" y="565758"/>
                </a:lnTo>
                <a:lnTo>
                  <a:pt x="1270228" y="550588"/>
                </a:lnTo>
                <a:lnTo>
                  <a:pt x="1315600" y="537212"/>
                </a:lnTo>
                <a:lnTo>
                  <a:pt x="1361882" y="525678"/>
                </a:lnTo>
                <a:lnTo>
                  <a:pt x="1409040" y="516034"/>
                </a:lnTo>
                <a:lnTo>
                  <a:pt x="1456554" y="508411"/>
                </a:lnTo>
                <a:lnTo>
                  <a:pt x="1503915" y="502866"/>
                </a:lnTo>
                <a:lnTo>
                  <a:pt x="1551074" y="499366"/>
                </a:lnTo>
                <a:lnTo>
                  <a:pt x="1597983" y="497876"/>
                </a:lnTo>
                <a:lnTo>
                  <a:pt x="2457551" y="497876"/>
                </a:lnTo>
                <a:lnTo>
                  <a:pt x="2457551" y="242042"/>
                </a:lnTo>
                <a:lnTo>
                  <a:pt x="2415722" y="216814"/>
                </a:lnTo>
                <a:lnTo>
                  <a:pt x="2374880" y="193841"/>
                </a:lnTo>
                <a:lnTo>
                  <a:pt x="2333574" y="172171"/>
                </a:lnTo>
                <a:lnTo>
                  <a:pt x="2291831" y="151800"/>
                </a:lnTo>
                <a:lnTo>
                  <a:pt x="2249680" y="132725"/>
                </a:lnTo>
                <a:lnTo>
                  <a:pt x="2207148" y="114943"/>
                </a:lnTo>
                <a:lnTo>
                  <a:pt x="2164264" y="98450"/>
                </a:lnTo>
                <a:lnTo>
                  <a:pt x="2121055" y="83244"/>
                </a:lnTo>
                <a:lnTo>
                  <a:pt x="2077549" y="69322"/>
                </a:lnTo>
                <a:lnTo>
                  <a:pt x="2033775" y="56680"/>
                </a:lnTo>
                <a:lnTo>
                  <a:pt x="1989760" y="45315"/>
                </a:lnTo>
                <a:lnTo>
                  <a:pt x="1945532" y="35225"/>
                </a:lnTo>
                <a:lnTo>
                  <a:pt x="1901119" y="26405"/>
                </a:lnTo>
                <a:lnTo>
                  <a:pt x="1856549" y="18854"/>
                </a:lnTo>
                <a:lnTo>
                  <a:pt x="1811851" y="12567"/>
                </a:lnTo>
                <a:lnTo>
                  <a:pt x="1767051" y="7542"/>
                </a:lnTo>
                <a:lnTo>
                  <a:pt x="1722179" y="3776"/>
                </a:lnTo>
                <a:lnTo>
                  <a:pt x="1677262" y="1266"/>
                </a:lnTo>
                <a:lnTo>
                  <a:pt x="1632327" y="8"/>
                </a:lnTo>
                <a:lnTo>
                  <a:pt x="1587404" y="0"/>
                </a:lnTo>
                <a:close/>
              </a:path>
              <a:path w="2458084" h="1959609">
                <a:moveTo>
                  <a:pt x="2457551" y="497876"/>
                </a:moveTo>
                <a:lnTo>
                  <a:pt x="1597983" y="497876"/>
                </a:lnTo>
                <a:lnTo>
                  <a:pt x="1644593" y="498365"/>
                </a:lnTo>
                <a:lnTo>
                  <a:pt x="1690856" y="500798"/>
                </a:lnTo>
                <a:lnTo>
                  <a:pt x="1736724" y="505142"/>
                </a:lnTo>
                <a:lnTo>
                  <a:pt x="1782148" y="511364"/>
                </a:lnTo>
                <a:lnTo>
                  <a:pt x="1827080" y="519430"/>
                </a:lnTo>
                <a:lnTo>
                  <a:pt x="1871472" y="529307"/>
                </a:lnTo>
                <a:lnTo>
                  <a:pt x="1915274" y="540962"/>
                </a:lnTo>
                <a:lnTo>
                  <a:pt x="1958439" y="554361"/>
                </a:lnTo>
                <a:lnTo>
                  <a:pt x="2000918" y="569471"/>
                </a:lnTo>
                <a:lnTo>
                  <a:pt x="2042664" y="586259"/>
                </a:lnTo>
                <a:lnTo>
                  <a:pt x="2083626" y="604691"/>
                </a:lnTo>
                <a:lnTo>
                  <a:pt x="2123758" y="624733"/>
                </a:lnTo>
                <a:lnTo>
                  <a:pt x="2163010" y="646353"/>
                </a:lnTo>
                <a:lnTo>
                  <a:pt x="2201335" y="669517"/>
                </a:lnTo>
                <a:lnTo>
                  <a:pt x="2238683" y="694192"/>
                </a:lnTo>
                <a:lnTo>
                  <a:pt x="2275007" y="720345"/>
                </a:lnTo>
                <a:lnTo>
                  <a:pt x="2310258" y="747941"/>
                </a:lnTo>
                <a:lnTo>
                  <a:pt x="2344387" y="776948"/>
                </a:lnTo>
                <a:lnTo>
                  <a:pt x="2377347" y="807333"/>
                </a:lnTo>
                <a:lnTo>
                  <a:pt x="2409089" y="839061"/>
                </a:lnTo>
                <a:lnTo>
                  <a:pt x="2439564" y="872100"/>
                </a:lnTo>
                <a:lnTo>
                  <a:pt x="2457551" y="893267"/>
                </a:lnTo>
                <a:lnTo>
                  <a:pt x="2457551" y="497876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 sz="1431"/>
          </a:p>
        </p:txBody>
      </p:sp>
      <p:sp>
        <p:nvSpPr>
          <p:cNvPr id="12" name="object 14"/>
          <p:cNvSpPr/>
          <p:nvPr/>
        </p:nvSpPr>
        <p:spPr>
          <a:xfrm>
            <a:off x="9791600" y="5759244"/>
            <a:ext cx="901800" cy="1049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31"/>
          </a:p>
        </p:txBody>
      </p:sp>
      <p:sp>
        <p:nvSpPr>
          <p:cNvPr id="17" name="object 2"/>
          <p:cNvSpPr/>
          <p:nvPr/>
        </p:nvSpPr>
        <p:spPr>
          <a:xfrm>
            <a:off x="671207" y="456727"/>
            <a:ext cx="440396" cy="94948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 sz="1431"/>
          </a:p>
        </p:txBody>
      </p:sp>
      <p:sp>
        <p:nvSpPr>
          <p:cNvPr id="18" name="object 3"/>
          <p:cNvSpPr txBox="1">
            <a:spLocks noGrp="1"/>
          </p:cNvSpPr>
          <p:nvPr>
            <p:ph type="title"/>
          </p:nvPr>
        </p:nvSpPr>
        <p:spPr>
          <a:xfrm>
            <a:off x="546100" y="640859"/>
            <a:ext cx="8561693" cy="1118194"/>
          </a:xfrm>
          <a:prstGeom prst="rect">
            <a:avLst/>
          </a:prstGeom>
        </p:spPr>
        <p:txBody>
          <a:bodyPr vert="horz" wrap="square" lIns="0" tIns="10100" rIns="0" bIns="0" rtlCol="0" anchor="ctr">
            <a:spAutoFit/>
          </a:bodyPr>
          <a:lstStyle/>
          <a:p>
            <a:pPr algn="ctr"/>
            <a:r>
              <a:rPr lang="ru-RU" altLang="ko-KR" sz="4000" dirty="0"/>
              <a:t>Сервис «Маркетплейс мер поддержки предпринимательства» </a:t>
            </a:r>
            <a:r>
              <a:rPr lang="ru-RU" altLang="ko-KR" sz="4000" dirty="0" err="1"/>
              <a:t>biz.tomsk.life</a:t>
            </a:r>
            <a:endParaRPr lang="ru-RU" altLang="ko-KR" sz="40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F66399-B17C-409F-903C-35CC60AB7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925" y="316178"/>
            <a:ext cx="1371600" cy="409575"/>
          </a:xfrm>
          <a:prstGeom prst="rect">
            <a:avLst/>
          </a:prstGeom>
        </p:spPr>
      </p:pic>
      <p:sp>
        <p:nvSpPr>
          <p:cNvPr id="20" name="object 15">
            <a:extLst>
              <a:ext uri="{FF2B5EF4-FFF2-40B4-BE49-F238E27FC236}">
                <a16:creationId xmlns:a16="http://schemas.microsoft.com/office/drawing/2014/main" id="{DB3F4A5F-E10F-4867-A05B-B649753BD975}"/>
              </a:ext>
            </a:extLst>
          </p:cNvPr>
          <p:cNvSpPr txBox="1">
            <a:spLocks/>
          </p:cNvSpPr>
          <p:nvPr/>
        </p:nvSpPr>
        <p:spPr>
          <a:xfrm>
            <a:off x="10204957" y="7194727"/>
            <a:ext cx="23558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54201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260"/>
                </a:lnSpc>
              </a:pPr>
              <a:t>5</a:t>
            </a:fld>
            <a:endParaRPr lang="ru-RU" spc="10" dirty="0"/>
          </a:p>
        </p:txBody>
      </p:sp>
      <p:grpSp>
        <p:nvGrpSpPr>
          <p:cNvPr id="14" name="그룹 23">
            <a:extLst>
              <a:ext uri="{FF2B5EF4-FFF2-40B4-BE49-F238E27FC236}">
                <a16:creationId xmlns:a16="http://schemas.microsoft.com/office/drawing/2014/main" id="{CD08F328-5CE0-A3DE-EAE9-E8FD0DCA75B4}"/>
              </a:ext>
            </a:extLst>
          </p:cNvPr>
          <p:cNvGrpSpPr/>
          <p:nvPr/>
        </p:nvGrpSpPr>
        <p:grpSpPr>
          <a:xfrm>
            <a:off x="233891" y="2267653"/>
            <a:ext cx="6241954" cy="5285195"/>
            <a:chOff x="665751" y="860699"/>
            <a:chExt cx="6814550" cy="5654862"/>
          </a:xfrm>
        </p:grpSpPr>
        <p:sp>
          <p:nvSpPr>
            <p:cNvPr id="15" name="직사각형 24">
              <a:extLst>
                <a:ext uri="{FF2B5EF4-FFF2-40B4-BE49-F238E27FC236}">
                  <a16:creationId xmlns:a16="http://schemas.microsoft.com/office/drawing/2014/main" id="{21E5A52F-83EC-14DD-5419-A3A11598CD68}"/>
                </a:ext>
              </a:extLst>
            </p:cNvPr>
            <p:cNvSpPr/>
            <p:nvPr/>
          </p:nvSpPr>
          <p:spPr>
            <a:xfrm>
              <a:off x="800100" y="962025"/>
              <a:ext cx="6553200" cy="4143375"/>
            </a:xfrm>
            <a:prstGeom prst="rect">
              <a:avLst/>
            </a:pr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 sz="1579"/>
            </a:p>
          </p:txBody>
        </p:sp>
        <p:pic>
          <p:nvPicPr>
            <p:cNvPr id="16" name="그래픽 25">
              <a:extLst>
                <a:ext uri="{FF2B5EF4-FFF2-40B4-BE49-F238E27FC236}">
                  <a16:creationId xmlns:a16="http://schemas.microsoft.com/office/drawing/2014/main" id="{72B08A65-D2E0-F997-938C-CF0B5EB83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5751" y="860699"/>
              <a:ext cx="6814550" cy="5654862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4D04AF8-6AD9-79F5-24BE-30CE0C144F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2" r="14786"/>
          <a:stretch/>
        </p:blipFill>
        <p:spPr>
          <a:xfrm>
            <a:off x="483161" y="2371783"/>
            <a:ext cx="5774913" cy="3360905"/>
          </a:xfrm>
          <a:prstGeom prst="rect">
            <a:avLst/>
          </a:prstGeo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7FDB91B6-50E3-FFD9-3D98-A3D60582E0B7}"/>
              </a:ext>
            </a:extLst>
          </p:cNvPr>
          <p:cNvSpPr txBox="1">
            <a:spLocks/>
          </p:cNvSpPr>
          <p:nvPr/>
        </p:nvSpPr>
        <p:spPr>
          <a:xfrm>
            <a:off x="6864374" y="2506665"/>
            <a:ext cx="3748025" cy="2723185"/>
          </a:xfrm>
          <a:prstGeom prst="rect">
            <a:avLst/>
          </a:prstGeom>
        </p:spPr>
        <p:txBody>
          <a:bodyPr vert="horz" wrap="square" lIns="0" tIns="10100" rIns="0" bIns="0" rtlCol="0" anchor="ctr">
            <a:sp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3000" b="1" dirty="0">
                <a:solidFill>
                  <a:srgbClr val="EC52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тысяч </a:t>
            </a:r>
            <a:r>
              <a:rPr lang="ru-RU" sz="2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пользователей</a:t>
            </a:r>
            <a:b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 </a:t>
            </a:r>
            <a:r>
              <a:rPr lang="ru-RU" sz="3000" b="1" dirty="0">
                <a:solidFill>
                  <a:srgbClr val="EC52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ru-RU" sz="2000" b="1" dirty="0">
                <a:solidFill>
                  <a:srgbClr val="56221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субъектов МСП получили поддержку с помощью сервиса</a:t>
            </a:r>
            <a:endParaRPr lang="ru-RU" sz="2000" b="1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1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11740" y="706983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43" y="5537"/>
                </a:lnTo>
                <a:lnTo>
                  <a:pt x="117348" y="21297"/>
                </a:lnTo>
                <a:lnTo>
                  <a:pt x="78485" y="46037"/>
                </a:lnTo>
                <a:lnTo>
                  <a:pt x="46100" y="78485"/>
                </a:lnTo>
                <a:lnTo>
                  <a:pt x="21335" y="117386"/>
                </a:lnTo>
                <a:lnTo>
                  <a:pt x="5587" y="161493"/>
                </a:lnTo>
                <a:lnTo>
                  <a:pt x="0" y="209549"/>
                </a:lnTo>
                <a:lnTo>
                  <a:pt x="5587" y="257594"/>
                </a:lnTo>
                <a:lnTo>
                  <a:pt x="21335" y="301701"/>
                </a:lnTo>
                <a:lnTo>
                  <a:pt x="46100" y="340613"/>
                </a:lnTo>
                <a:lnTo>
                  <a:pt x="78485" y="373063"/>
                </a:lnTo>
                <a:lnTo>
                  <a:pt x="117348" y="397798"/>
                </a:lnTo>
                <a:lnTo>
                  <a:pt x="161543" y="413562"/>
                </a:lnTo>
                <a:lnTo>
                  <a:pt x="209550" y="419097"/>
                </a:lnTo>
                <a:lnTo>
                  <a:pt x="257555" y="413562"/>
                </a:lnTo>
                <a:lnTo>
                  <a:pt x="301751" y="397798"/>
                </a:lnTo>
                <a:lnTo>
                  <a:pt x="340613" y="373063"/>
                </a:lnTo>
                <a:lnTo>
                  <a:pt x="372999" y="340613"/>
                </a:lnTo>
                <a:lnTo>
                  <a:pt x="397763" y="301701"/>
                </a:lnTo>
                <a:lnTo>
                  <a:pt x="413511" y="257594"/>
                </a:lnTo>
                <a:lnTo>
                  <a:pt x="419100" y="209549"/>
                </a:lnTo>
                <a:lnTo>
                  <a:pt x="413511" y="161493"/>
                </a:lnTo>
                <a:lnTo>
                  <a:pt x="397763" y="117386"/>
                </a:lnTo>
                <a:lnTo>
                  <a:pt x="372999" y="78485"/>
                </a:lnTo>
                <a:lnTo>
                  <a:pt x="340613" y="46037"/>
                </a:lnTo>
                <a:lnTo>
                  <a:pt x="301751" y="21297"/>
                </a:lnTo>
                <a:lnTo>
                  <a:pt x="257555" y="5537"/>
                </a:lnTo>
                <a:lnTo>
                  <a:pt x="209550" y="0"/>
                </a:lnTo>
                <a:close/>
              </a:path>
            </a:pathLst>
          </a:custGeom>
          <a:solidFill>
            <a:srgbClr val="F7F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223" y="348995"/>
            <a:ext cx="196596" cy="36728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470136" y="414527"/>
            <a:ext cx="344170" cy="155575"/>
          </a:xfrm>
          <a:custGeom>
            <a:avLst/>
            <a:gdLst/>
            <a:ahLst/>
            <a:cxnLst/>
            <a:rect l="l" t="t" r="r" b="b"/>
            <a:pathLst>
              <a:path w="344170" h="155575">
                <a:moveTo>
                  <a:pt x="107823" y="103124"/>
                </a:moveTo>
                <a:lnTo>
                  <a:pt x="104267" y="82804"/>
                </a:lnTo>
                <a:lnTo>
                  <a:pt x="96266" y="70231"/>
                </a:lnTo>
                <a:lnTo>
                  <a:pt x="94361" y="67310"/>
                </a:lnTo>
                <a:lnTo>
                  <a:pt x="87376" y="62801"/>
                </a:lnTo>
                <a:lnTo>
                  <a:pt x="87376" y="103886"/>
                </a:lnTo>
                <a:lnTo>
                  <a:pt x="84963" y="117475"/>
                </a:lnTo>
                <a:lnTo>
                  <a:pt x="78105" y="128397"/>
                </a:lnTo>
                <a:lnTo>
                  <a:pt x="67691" y="135636"/>
                </a:lnTo>
                <a:lnTo>
                  <a:pt x="54610" y="138176"/>
                </a:lnTo>
                <a:lnTo>
                  <a:pt x="40005" y="134620"/>
                </a:lnTo>
                <a:lnTo>
                  <a:pt x="29337" y="125095"/>
                </a:lnTo>
                <a:lnTo>
                  <a:pt x="22606" y="111379"/>
                </a:lnTo>
                <a:lnTo>
                  <a:pt x="20320" y="95123"/>
                </a:lnTo>
                <a:lnTo>
                  <a:pt x="26035" y="85344"/>
                </a:lnTo>
                <a:lnTo>
                  <a:pt x="34544" y="77470"/>
                </a:lnTo>
                <a:lnTo>
                  <a:pt x="35814" y="76835"/>
                </a:lnTo>
                <a:lnTo>
                  <a:pt x="44704" y="72136"/>
                </a:lnTo>
                <a:lnTo>
                  <a:pt x="85217" y="89662"/>
                </a:lnTo>
                <a:lnTo>
                  <a:pt x="87376" y="103886"/>
                </a:lnTo>
                <a:lnTo>
                  <a:pt x="87376" y="62801"/>
                </a:lnTo>
                <a:lnTo>
                  <a:pt x="79248" y="57531"/>
                </a:lnTo>
                <a:lnTo>
                  <a:pt x="59690" y="54102"/>
                </a:lnTo>
                <a:lnTo>
                  <a:pt x="47244" y="55753"/>
                </a:lnTo>
                <a:lnTo>
                  <a:pt x="35560" y="60198"/>
                </a:lnTo>
                <a:lnTo>
                  <a:pt x="25654" y="67437"/>
                </a:lnTo>
                <a:lnTo>
                  <a:pt x="18923" y="76835"/>
                </a:lnTo>
                <a:lnTo>
                  <a:pt x="18161" y="76835"/>
                </a:lnTo>
                <a:lnTo>
                  <a:pt x="18161" y="75311"/>
                </a:lnTo>
                <a:lnTo>
                  <a:pt x="18923" y="73914"/>
                </a:lnTo>
                <a:lnTo>
                  <a:pt x="19050" y="72517"/>
                </a:lnTo>
                <a:lnTo>
                  <a:pt x="34925" y="34925"/>
                </a:lnTo>
                <a:lnTo>
                  <a:pt x="82296" y="20447"/>
                </a:lnTo>
                <a:lnTo>
                  <a:pt x="96139" y="16891"/>
                </a:lnTo>
                <a:lnTo>
                  <a:pt x="90297" y="0"/>
                </a:lnTo>
                <a:lnTo>
                  <a:pt x="52451" y="8763"/>
                </a:lnTo>
                <a:lnTo>
                  <a:pt x="9144" y="38862"/>
                </a:lnTo>
                <a:lnTo>
                  <a:pt x="0" y="87757"/>
                </a:lnTo>
                <a:lnTo>
                  <a:pt x="3556" y="114046"/>
                </a:lnTo>
                <a:lnTo>
                  <a:pt x="13970" y="135382"/>
                </a:lnTo>
                <a:lnTo>
                  <a:pt x="30988" y="149733"/>
                </a:lnTo>
                <a:lnTo>
                  <a:pt x="54610" y="155067"/>
                </a:lnTo>
                <a:lnTo>
                  <a:pt x="76708" y="150622"/>
                </a:lnTo>
                <a:lnTo>
                  <a:pt x="93472" y="138938"/>
                </a:lnTo>
                <a:lnTo>
                  <a:pt x="93980" y="138176"/>
                </a:lnTo>
                <a:lnTo>
                  <a:pt x="104140" y="122301"/>
                </a:lnTo>
                <a:lnTo>
                  <a:pt x="107823" y="103124"/>
                </a:lnTo>
                <a:close/>
              </a:path>
              <a:path w="344170" h="155575">
                <a:moveTo>
                  <a:pt x="214503" y="53340"/>
                </a:moveTo>
                <a:lnTo>
                  <a:pt x="197104" y="53340"/>
                </a:lnTo>
                <a:lnTo>
                  <a:pt x="141478" y="124333"/>
                </a:lnTo>
                <a:lnTo>
                  <a:pt x="140716" y="124333"/>
                </a:lnTo>
                <a:lnTo>
                  <a:pt x="141478" y="122809"/>
                </a:lnTo>
                <a:lnTo>
                  <a:pt x="141478" y="53340"/>
                </a:lnTo>
                <a:lnTo>
                  <a:pt x="121920" y="53340"/>
                </a:lnTo>
                <a:lnTo>
                  <a:pt x="121920" y="152146"/>
                </a:lnTo>
                <a:lnTo>
                  <a:pt x="139319" y="152146"/>
                </a:lnTo>
                <a:lnTo>
                  <a:pt x="161417" y="124333"/>
                </a:lnTo>
                <a:lnTo>
                  <a:pt x="195707" y="81153"/>
                </a:lnTo>
                <a:lnTo>
                  <a:pt x="196342" y="81153"/>
                </a:lnTo>
                <a:lnTo>
                  <a:pt x="195707" y="82550"/>
                </a:lnTo>
                <a:lnTo>
                  <a:pt x="194945" y="85471"/>
                </a:lnTo>
                <a:lnTo>
                  <a:pt x="194945" y="152146"/>
                </a:lnTo>
                <a:lnTo>
                  <a:pt x="214503" y="152146"/>
                </a:lnTo>
                <a:lnTo>
                  <a:pt x="214503" y="81153"/>
                </a:lnTo>
                <a:lnTo>
                  <a:pt x="214503" y="53340"/>
                </a:lnTo>
                <a:close/>
              </a:path>
              <a:path w="344170" h="155575">
                <a:moveTo>
                  <a:pt x="310261" y="124460"/>
                </a:moveTo>
                <a:lnTo>
                  <a:pt x="308991" y="115697"/>
                </a:lnTo>
                <a:lnTo>
                  <a:pt x="305054" y="108585"/>
                </a:lnTo>
                <a:lnTo>
                  <a:pt x="298704" y="103505"/>
                </a:lnTo>
                <a:lnTo>
                  <a:pt x="290068" y="100965"/>
                </a:lnTo>
                <a:lnTo>
                  <a:pt x="290068" y="100203"/>
                </a:lnTo>
                <a:lnTo>
                  <a:pt x="297688" y="96647"/>
                </a:lnTo>
                <a:lnTo>
                  <a:pt x="303149" y="91567"/>
                </a:lnTo>
                <a:lnTo>
                  <a:pt x="306324" y="85090"/>
                </a:lnTo>
                <a:lnTo>
                  <a:pt x="307467" y="77470"/>
                </a:lnTo>
                <a:lnTo>
                  <a:pt x="305054" y="66421"/>
                </a:lnTo>
                <a:lnTo>
                  <a:pt x="304927" y="66040"/>
                </a:lnTo>
                <a:lnTo>
                  <a:pt x="297688" y="57531"/>
                </a:lnTo>
                <a:lnTo>
                  <a:pt x="286131" y="52197"/>
                </a:lnTo>
                <a:lnTo>
                  <a:pt x="270510" y="50292"/>
                </a:lnTo>
                <a:lnTo>
                  <a:pt x="260223" y="51054"/>
                </a:lnTo>
                <a:lnTo>
                  <a:pt x="250063" y="53213"/>
                </a:lnTo>
                <a:lnTo>
                  <a:pt x="240284" y="57150"/>
                </a:lnTo>
                <a:lnTo>
                  <a:pt x="230759" y="62738"/>
                </a:lnTo>
                <a:lnTo>
                  <a:pt x="238760" y="76708"/>
                </a:lnTo>
                <a:lnTo>
                  <a:pt x="245618" y="72390"/>
                </a:lnTo>
                <a:lnTo>
                  <a:pt x="253238" y="69088"/>
                </a:lnTo>
                <a:lnTo>
                  <a:pt x="260731" y="67183"/>
                </a:lnTo>
                <a:lnTo>
                  <a:pt x="267589" y="66421"/>
                </a:lnTo>
                <a:lnTo>
                  <a:pt x="280670" y="66421"/>
                </a:lnTo>
                <a:lnTo>
                  <a:pt x="287147" y="71628"/>
                </a:lnTo>
                <a:lnTo>
                  <a:pt x="287147" y="88519"/>
                </a:lnTo>
                <a:lnTo>
                  <a:pt x="281432" y="94361"/>
                </a:lnTo>
                <a:lnTo>
                  <a:pt x="256032" y="94361"/>
                </a:lnTo>
                <a:lnTo>
                  <a:pt x="256032" y="109728"/>
                </a:lnTo>
                <a:lnTo>
                  <a:pt x="284988" y="109728"/>
                </a:lnTo>
                <a:lnTo>
                  <a:pt x="290830" y="113411"/>
                </a:lnTo>
                <a:lnTo>
                  <a:pt x="290830" y="122301"/>
                </a:lnTo>
                <a:lnTo>
                  <a:pt x="289052" y="128778"/>
                </a:lnTo>
                <a:lnTo>
                  <a:pt x="284226" y="133858"/>
                </a:lnTo>
                <a:lnTo>
                  <a:pt x="276479" y="137287"/>
                </a:lnTo>
                <a:lnTo>
                  <a:pt x="266192" y="138430"/>
                </a:lnTo>
                <a:lnTo>
                  <a:pt x="258445" y="137668"/>
                </a:lnTo>
                <a:lnTo>
                  <a:pt x="250571" y="135382"/>
                </a:lnTo>
                <a:lnTo>
                  <a:pt x="243078" y="131953"/>
                </a:lnTo>
                <a:lnTo>
                  <a:pt x="236601" y="127381"/>
                </a:lnTo>
                <a:lnTo>
                  <a:pt x="228600" y="141351"/>
                </a:lnTo>
                <a:lnTo>
                  <a:pt x="236093" y="146939"/>
                </a:lnTo>
                <a:lnTo>
                  <a:pt x="245618" y="151384"/>
                </a:lnTo>
                <a:lnTo>
                  <a:pt x="256667" y="154305"/>
                </a:lnTo>
                <a:lnTo>
                  <a:pt x="269113" y="155321"/>
                </a:lnTo>
                <a:lnTo>
                  <a:pt x="285242" y="153035"/>
                </a:lnTo>
                <a:lnTo>
                  <a:pt x="298323" y="146812"/>
                </a:lnTo>
                <a:lnTo>
                  <a:pt x="305943" y="138430"/>
                </a:lnTo>
                <a:lnTo>
                  <a:pt x="307086" y="137033"/>
                </a:lnTo>
                <a:lnTo>
                  <a:pt x="310261" y="124460"/>
                </a:lnTo>
                <a:close/>
              </a:path>
              <a:path w="344170" h="155575">
                <a:moveTo>
                  <a:pt x="343852" y="108191"/>
                </a:moveTo>
                <a:lnTo>
                  <a:pt x="324612" y="108191"/>
                </a:lnTo>
                <a:lnTo>
                  <a:pt x="324612" y="151765"/>
                </a:lnTo>
                <a:lnTo>
                  <a:pt x="343852" y="151765"/>
                </a:lnTo>
                <a:lnTo>
                  <a:pt x="343852" y="108191"/>
                </a:lnTo>
                <a:close/>
              </a:path>
            </a:pathLst>
          </a:custGeom>
          <a:solidFill>
            <a:srgbClr val="542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04400" y="464564"/>
            <a:ext cx="307340" cy="105410"/>
          </a:xfrm>
          <a:custGeom>
            <a:avLst/>
            <a:gdLst/>
            <a:ahLst/>
            <a:cxnLst/>
            <a:rect l="l" t="t" r="r" b="b"/>
            <a:pathLst>
              <a:path w="307340" h="105409">
                <a:moveTo>
                  <a:pt x="92392" y="3035"/>
                </a:moveTo>
                <a:lnTo>
                  <a:pt x="73152" y="3035"/>
                </a:lnTo>
                <a:lnTo>
                  <a:pt x="73152" y="42710"/>
                </a:lnTo>
                <a:lnTo>
                  <a:pt x="19240" y="42710"/>
                </a:lnTo>
                <a:lnTo>
                  <a:pt x="19240" y="3035"/>
                </a:lnTo>
                <a:lnTo>
                  <a:pt x="0" y="3035"/>
                </a:lnTo>
                <a:lnTo>
                  <a:pt x="0" y="42710"/>
                </a:lnTo>
                <a:lnTo>
                  <a:pt x="0" y="43561"/>
                </a:lnTo>
                <a:lnTo>
                  <a:pt x="0" y="58801"/>
                </a:lnTo>
                <a:lnTo>
                  <a:pt x="73152" y="58801"/>
                </a:lnTo>
                <a:lnTo>
                  <a:pt x="73152" y="101473"/>
                </a:lnTo>
                <a:lnTo>
                  <a:pt x="92392" y="101473"/>
                </a:lnTo>
                <a:lnTo>
                  <a:pt x="92392" y="57899"/>
                </a:lnTo>
                <a:lnTo>
                  <a:pt x="92341" y="43561"/>
                </a:lnTo>
                <a:lnTo>
                  <a:pt x="92392" y="3035"/>
                </a:lnTo>
                <a:close/>
              </a:path>
              <a:path w="307340" h="105409">
                <a:moveTo>
                  <a:pt x="201041" y="52832"/>
                </a:moveTo>
                <a:lnTo>
                  <a:pt x="199771" y="43307"/>
                </a:lnTo>
                <a:lnTo>
                  <a:pt x="198247" y="31877"/>
                </a:lnTo>
                <a:lnTo>
                  <a:pt x="190246" y="16129"/>
                </a:lnTo>
                <a:lnTo>
                  <a:pt x="189738" y="15113"/>
                </a:lnTo>
                <a:lnTo>
                  <a:pt x="182372" y="9639"/>
                </a:lnTo>
                <a:lnTo>
                  <a:pt x="182372" y="43307"/>
                </a:lnTo>
                <a:lnTo>
                  <a:pt x="126873" y="43307"/>
                </a:lnTo>
                <a:lnTo>
                  <a:pt x="130048" y="32512"/>
                </a:lnTo>
                <a:lnTo>
                  <a:pt x="135890" y="24003"/>
                </a:lnTo>
                <a:lnTo>
                  <a:pt x="144145" y="18288"/>
                </a:lnTo>
                <a:lnTo>
                  <a:pt x="154178" y="16129"/>
                </a:lnTo>
                <a:lnTo>
                  <a:pt x="165989" y="18288"/>
                </a:lnTo>
                <a:lnTo>
                  <a:pt x="174498" y="24257"/>
                </a:lnTo>
                <a:lnTo>
                  <a:pt x="179832" y="32893"/>
                </a:lnTo>
                <a:lnTo>
                  <a:pt x="182372" y="43307"/>
                </a:lnTo>
                <a:lnTo>
                  <a:pt x="182372" y="9639"/>
                </a:lnTo>
                <a:lnTo>
                  <a:pt x="174879" y="4064"/>
                </a:lnTo>
                <a:lnTo>
                  <a:pt x="153543" y="0"/>
                </a:lnTo>
                <a:lnTo>
                  <a:pt x="133985" y="4064"/>
                </a:lnTo>
                <a:lnTo>
                  <a:pt x="119253" y="15113"/>
                </a:lnTo>
                <a:lnTo>
                  <a:pt x="109982" y="31877"/>
                </a:lnTo>
                <a:lnTo>
                  <a:pt x="106680" y="52832"/>
                </a:lnTo>
                <a:lnTo>
                  <a:pt x="110109" y="73406"/>
                </a:lnTo>
                <a:lnTo>
                  <a:pt x="120269" y="89916"/>
                </a:lnTo>
                <a:lnTo>
                  <a:pt x="136779" y="100965"/>
                </a:lnTo>
                <a:lnTo>
                  <a:pt x="159258" y="105029"/>
                </a:lnTo>
                <a:lnTo>
                  <a:pt x="171196" y="104140"/>
                </a:lnTo>
                <a:lnTo>
                  <a:pt x="181864" y="101346"/>
                </a:lnTo>
                <a:lnTo>
                  <a:pt x="191389" y="96901"/>
                </a:lnTo>
                <a:lnTo>
                  <a:pt x="199644" y="91059"/>
                </a:lnTo>
                <a:lnTo>
                  <a:pt x="197993" y="88138"/>
                </a:lnTo>
                <a:lnTo>
                  <a:pt x="191643" y="77089"/>
                </a:lnTo>
                <a:lnTo>
                  <a:pt x="185547" y="81280"/>
                </a:lnTo>
                <a:lnTo>
                  <a:pt x="178054" y="84836"/>
                </a:lnTo>
                <a:lnTo>
                  <a:pt x="169418" y="87249"/>
                </a:lnTo>
                <a:lnTo>
                  <a:pt x="160020" y="88138"/>
                </a:lnTo>
                <a:lnTo>
                  <a:pt x="145923" y="85979"/>
                </a:lnTo>
                <a:lnTo>
                  <a:pt x="135763" y="80010"/>
                </a:lnTo>
                <a:lnTo>
                  <a:pt x="129286" y="70739"/>
                </a:lnTo>
                <a:lnTo>
                  <a:pt x="126111" y="58801"/>
                </a:lnTo>
                <a:lnTo>
                  <a:pt x="200279" y="58801"/>
                </a:lnTo>
                <a:lnTo>
                  <a:pt x="201041" y="57277"/>
                </a:lnTo>
                <a:lnTo>
                  <a:pt x="201041" y="52832"/>
                </a:lnTo>
                <a:close/>
              </a:path>
              <a:path w="307340" h="105409">
                <a:moveTo>
                  <a:pt x="307340" y="13081"/>
                </a:moveTo>
                <a:lnTo>
                  <a:pt x="298196" y="7366"/>
                </a:lnTo>
                <a:lnTo>
                  <a:pt x="288417" y="3302"/>
                </a:lnTo>
                <a:lnTo>
                  <a:pt x="278130" y="762"/>
                </a:lnTo>
                <a:lnTo>
                  <a:pt x="267335" y="0"/>
                </a:lnTo>
                <a:lnTo>
                  <a:pt x="245872" y="4064"/>
                </a:lnTo>
                <a:lnTo>
                  <a:pt x="229362" y="15113"/>
                </a:lnTo>
                <a:lnTo>
                  <a:pt x="218694" y="31750"/>
                </a:lnTo>
                <a:lnTo>
                  <a:pt x="214884" y="52578"/>
                </a:lnTo>
                <a:lnTo>
                  <a:pt x="218694" y="73152"/>
                </a:lnTo>
                <a:lnTo>
                  <a:pt x="229489" y="89789"/>
                </a:lnTo>
                <a:lnTo>
                  <a:pt x="246253" y="100965"/>
                </a:lnTo>
                <a:lnTo>
                  <a:pt x="267970" y="105156"/>
                </a:lnTo>
                <a:lnTo>
                  <a:pt x="279146" y="104267"/>
                </a:lnTo>
                <a:lnTo>
                  <a:pt x="289560" y="101854"/>
                </a:lnTo>
                <a:lnTo>
                  <a:pt x="299085" y="97790"/>
                </a:lnTo>
                <a:lnTo>
                  <a:pt x="307340" y="91948"/>
                </a:lnTo>
                <a:lnTo>
                  <a:pt x="304800" y="87630"/>
                </a:lnTo>
                <a:lnTo>
                  <a:pt x="299339" y="78105"/>
                </a:lnTo>
                <a:lnTo>
                  <a:pt x="293243" y="82042"/>
                </a:lnTo>
                <a:lnTo>
                  <a:pt x="286004" y="85090"/>
                </a:lnTo>
                <a:lnTo>
                  <a:pt x="278003" y="86995"/>
                </a:lnTo>
                <a:lnTo>
                  <a:pt x="269494" y="87630"/>
                </a:lnTo>
                <a:lnTo>
                  <a:pt x="255397" y="84963"/>
                </a:lnTo>
                <a:lnTo>
                  <a:pt x="244348" y="77597"/>
                </a:lnTo>
                <a:lnTo>
                  <a:pt x="237109" y="66040"/>
                </a:lnTo>
                <a:lnTo>
                  <a:pt x="234569" y="51054"/>
                </a:lnTo>
                <a:lnTo>
                  <a:pt x="236728" y="38100"/>
                </a:lnTo>
                <a:lnTo>
                  <a:pt x="243078" y="27432"/>
                </a:lnTo>
                <a:lnTo>
                  <a:pt x="253619" y="20193"/>
                </a:lnTo>
                <a:lnTo>
                  <a:pt x="267970" y="17526"/>
                </a:lnTo>
                <a:lnTo>
                  <a:pt x="275590" y="18034"/>
                </a:lnTo>
                <a:lnTo>
                  <a:pt x="283083" y="19558"/>
                </a:lnTo>
                <a:lnTo>
                  <a:pt x="290957" y="22479"/>
                </a:lnTo>
                <a:lnTo>
                  <a:pt x="299339" y="27051"/>
                </a:lnTo>
                <a:lnTo>
                  <a:pt x="304800" y="17526"/>
                </a:lnTo>
                <a:lnTo>
                  <a:pt x="307340" y="13081"/>
                </a:lnTo>
                <a:close/>
              </a:path>
            </a:pathLst>
          </a:custGeom>
          <a:solidFill>
            <a:srgbClr val="542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5231" y="425195"/>
            <a:ext cx="355092" cy="144779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90855" y="606679"/>
            <a:ext cx="63887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ДОБРО</a:t>
            </a:r>
            <a:r>
              <a:rPr sz="4000" spc="-80" dirty="0"/>
              <a:t> </a:t>
            </a:r>
            <a:r>
              <a:rPr sz="4000" spc="-15" dirty="0"/>
              <a:t>ПОЖАЛОВАТЬ  </a:t>
            </a:r>
            <a:r>
              <a:rPr sz="4000" spc="-5" dirty="0"/>
              <a:t>В</a:t>
            </a:r>
            <a:r>
              <a:rPr sz="4000" spc="-10" dirty="0"/>
              <a:t> </a:t>
            </a:r>
            <a:r>
              <a:rPr sz="4000" spc="-25" dirty="0"/>
              <a:t>ЦЕНТР</a:t>
            </a:r>
            <a:r>
              <a:rPr lang="ru-RU" sz="4000" spc="-25" dirty="0"/>
              <a:t> </a:t>
            </a:r>
            <a:endParaRPr sz="4000" dirty="0"/>
          </a:p>
        </p:txBody>
      </p:sp>
      <p:sp>
        <p:nvSpPr>
          <p:cNvPr id="22" name="object 22"/>
          <p:cNvSpPr txBox="1"/>
          <p:nvPr/>
        </p:nvSpPr>
        <p:spPr>
          <a:xfrm>
            <a:off x="450121" y="3956157"/>
            <a:ext cx="4470400" cy="414655"/>
          </a:xfrm>
          <a:prstGeom prst="rect">
            <a:avLst/>
          </a:prstGeom>
          <a:solidFill>
            <a:srgbClr val="EB5238"/>
          </a:solidFill>
        </p:spPr>
        <p:txBody>
          <a:bodyPr vert="horz" wrap="square" lIns="0" tIns="58419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459"/>
              </a:spcBef>
            </a:pP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г.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Томск,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Московский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тракт,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8954" y="2085023"/>
            <a:ext cx="5908345" cy="17021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5" dirty="0">
                <a:solidFill>
                  <a:srgbClr val="784636"/>
                </a:solidFill>
                <a:latin typeface="Arial"/>
                <a:cs typeface="Arial"/>
              </a:rPr>
              <a:t>тел.</a:t>
            </a:r>
            <a:r>
              <a:rPr sz="2800" b="1" spc="-35" dirty="0">
                <a:solidFill>
                  <a:srgbClr val="78463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784636"/>
                </a:solidFill>
                <a:latin typeface="Arial"/>
                <a:cs typeface="Arial"/>
              </a:rPr>
              <a:t>901-000</a:t>
            </a:r>
            <a:endParaRPr sz="2800" b="1" dirty="0">
              <a:latin typeface="Arial"/>
              <a:cs typeface="Arial"/>
            </a:endParaRPr>
          </a:p>
          <a:p>
            <a:pPr marL="12700" marR="994410">
              <a:lnSpc>
                <a:spcPct val="106700"/>
              </a:lnSpc>
            </a:pPr>
            <a:endParaRPr lang="ru-RU" sz="1600" b="1" spc="-15" dirty="0">
              <a:solidFill>
                <a:srgbClr val="EB5238"/>
              </a:solidFill>
              <a:latin typeface="Arial"/>
              <a:cs typeface="Arial"/>
            </a:endParaRPr>
          </a:p>
          <a:p>
            <a:pPr marL="12700" marR="994410">
              <a:lnSpc>
                <a:spcPct val="106700"/>
              </a:lnSpc>
            </a:pPr>
            <a:r>
              <a:rPr sz="2000" b="1" spc="-15" dirty="0" err="1">
                <a:solidFill>
                  <a:srgbClr val="EB5238"/>
                </a:solidFill>
                <a:latin typeface="Arial"/>
                <a:cs typeface="Arial"/>
              </a:rPr>
              <a:t>Cайт</a:t>
            </a:r>
            <a:r>
              <a:rPr sz="2000" b="1" spc="-15" dirty="0">
                <a:solidFill>
                  <a:srgbClr val="EB5238"/>
                </a:solidFill>
                <a:latin typeface="Arial"/>
                <a:cs typeface="Arial"/>
              </a:rPr>
              <a:t>: </a:t>
            </a: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mb.tomsk.ru  </a:t>
            </a:r>
            <a:endParaRPr lang="ru-RU" sz="2000" b="1" spc="-5" dirty="0">
              <a:solidFill>
                <a:srgbClr val="EB5238"/>
              </a:solidFill>
              <a:latin typeface="Arial"/>
              <a:cs typeface="Arial"/>
            </a:endParaRPr>
          </a:p>
          <a:p>
            <a:pPr marL="12700" marR="994410">
              <a:lnSpc>
                <a:spcPct val="106700"/>
              </a:lnSpc>
            </a:pP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ВК:</a:t>
            </a:r>
            <a:r>
              <a:rPr sz="2000" b="1" spc="-100" dirty="0">
                <a:solidFill>
                  <a:srgbClr val="EB523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vk.com/frb_tomsk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8700"/>
              </a:lnSpc>
              <a:spcBef>
                <a:spcPts val="160"/>
              </a:spcBef>
            </a:pP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telegram:</a:t>
            </a:r>
            <a:r>
              <a:rPr sz="2000" b="1" spc="-50" dirty="0">
                <a:solidFill>
                  <a:srgbClr val="EB5238"/>
                </a:solidFill>
                <a:latin typeface="Arial"/>
                <a:cs typeface="Arial"/>
              </a:rPr>
              <a:t> </a:t>
            </a:r>
            <a:r>
              <a:rPr lang="en-US" sz="2000" b="1" spc="-5" dirty="0">
                <a:solidFill>
                  <a:srgbClr val="EB5238"/>
                </a:solidFill>
                <a:latin typeface="Arial"/>
                <a:cs typeface="Arial"/>
              </a:rPr>
              <a:t>t.me/</a:t>
            </a:r>
            <a:r>
              <a:rPr sz="2000" b="1" spc="-5" dirty="0">
                <a:solidFill>
                  <a:srgbClr val="EB5238"/>
                </a:solidFill>
                <a:latin typeface="Arial"/>
                <a:cs typeface="Arial"/>
              </a:rPr>
              <a:t>@frb_tomsk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EC262059-CF4F-998F-5FF4-5AB46FD88AF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3420" y="1117600"/>
            <a:ext cx="4467940" cy="706302"/>
          </a:xfrm>
          <a:prstGeom prst="rect">
            <a:avLst/>
          </a:prstGeom>
        </p:spPr>
      </p:pic>
      <p:grpSp>
        <p:nvGrpSpPr>
          <p:cNvPr id="14" name="object 9">
            <a:extLst>
              <a:ext uri="{FF2B5EF4-FFF2-40B4-BE49-F238E27FC236}">
                <a16:creationId xmlns:a16="http://schemas.microsoft.com/office/drawing/2014/main" id="{1AEA5A08-03B4-4FCF-1890-CEF58080337E}"/>
              </a:ext>
            </a:extLst>
          </p:cNvPr>
          <p:cNvGrpSpPr/>
          <p:nvPr/>
        </p:nvGrpSpPr>
        <p:grpSpPr>
          <a:xfrm>
            <a:off x="7553973" y="569974"/>
            <a:ext cx="993127" cy="1930625"/>
            <a:chOff x="6114288" y="1844039"/>
            <a:chExt cx="1000125" cy="1901698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BE14EF1A-C1D4-B762-B903-D984A5A8A43C}"/>
                </a:ext>
              </a:extLst>
            </p:cNvPr>
            <p:cNvSpPr/>
            <p:nvPr/>
          </p:nvSpPr>
          <p:spPr>
            <a:xfrm>
              <a:off x="6397752" y="3294887"/>
              <a:ext cx="289560" cy="450850"/>
            </a:xfrm>
            <a:custGeom>
              <a:avLst/>
              <a:gdLst/>
              <a:ahLst/>
              <a:cxnLst/>
              <a:rect l="l" t="t" r="r" b="b"/>
              <a:pathLst>
                <a:path w="289559" h="450850">
                  <a:moveTo>
                    <a:pt x="144779" y="0"/>
                  </a:moveTo>
                  <a:lnTo>
                    <a:pt x="0" y="143890"/>
                  </a:lnTo>
                  <a:lnTo>
                    <a:pt x="144779" y="450596"/>
                  </a:lnTo>
                  <a:lnTo>
                    <a:pt x="289559" y="143890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EB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249F4E5D-D550-2322-EC5B-A3296867EF8C}"/>
                </a:ext>
              </a:extLst>
            </p:cNvPr>
            <p:cNvSpPr/>
            <p:nvPr/>
          </p:nvSpPr>
          <p:spPr>
            <a:xfrm>
              <a:off x="6114288" y="1844039"/>
              <a:ext cx="1000125" cy="1461770"/>
            </a:xfrm>
            <a:custGeom>
              <a:avLst/>
              <a:gdLst/>
              <a:ahLst/>
              <a:cxnLst/>
              <a:rect l="l" t="t" r="r" b="b"/>
              <a:pathLst>
                <a:path w="1000125" h="1461770">
                  <a:moveTo>
                    <a:pt x="854710" y="721106"/>
                  </a:moveTo>
                  <a:lnTo>
                    <a:pt x="850138" y="658495"/>
                  </a:lnTo>
                  <a:lnTo>
                    <a:pt x="837565" y="598932"/>
                  </a:lnTo>
                  <a:lnTo>
                    <a:pt x="817753" y="542544"/>
                  </a:lnTo>
                  <a:lnTo>
                    <a:pt x="792099" y="489458"/>
                  </a:lnTo>
                  <a:lnTo>
                    <a:pt x="761492" y="439801"/>
                  </a:lnTo>
                  <a:lnTo>
                    <a:pt x="727329" y="393573"/>
                  </a:lnTo>
                  <a:lnTo>
                    <a:pt x="718312" y="383159"/>
                  </a:lnTo>
                  <a:lnTo>
                    <a:pt x="690499" y="350901"/>
                  </a:lnTo>
                  <a:lnTo>
                    <a:pt x="652145" y="312039"/>
                  </a:lnTo>
                  <a:lnTo>
                    <a:pt x="646557" y="306959"/>
                  </a:lnTo>
                  <a:lnTo>
                    <a:pt x="646557" y="717296"/>
                  </a:lnTo>
                  <a:lnTo>
                    <a:pt x="642874" y="778764"/>
                  </a:lnTo>
                  <a:lnTo>
                    <a:pt x="633095" y="844296"/>
                  </a:lnTo>
                  <a:lnTo>
                    <a:pt x="619125" y="910463"/>
                  </a:lnTo>
                  <a:lnTo>
                    <a:pt x="602869" y="973582"/>
                  </a:lnTo>
                  <a:lnTo>
                    <a:pt x="586359" y="1030224"/>
                  </a:lnTo>
                  <a:lnTo>
                    <a:pt x="571373" y="1077087"/>
                  </a:lnTo>
                  <a:lnTo>
                    <a:pt x="553720" y="1127252"/>
                  </a:lnTo>
                  <a:lnTo>
                    <a:pt x="427355" y="994410"/>
                  </a:lnTo>
                  <a:lnTo>
                    <a:pt x="297307" y="1127252"/>
                  </a:lnTo>
                  <a:lnTo>
                    <a:pt x="292354" y="1110615"/>
                  </a:lnTo>
                  <a:lnTo>
                    <a:pt x="267462" y="1030224"/>
                  </a:lnTo>
                  <a:lnTo>
                    <a:pt x="251333" y="973582"/>
                  </a:lnTo>
                  <a:lnTo>
                    <a:pt x="235331" y="910463"/>
                  </a:lnTo>
                  <a:lnTo>
                    <a:pt x="221488" y="844296"/>
                  </a:lnTo>
                  <a:lnTo>
                    <a:pt x="211709" y="778764"/>
                  </a:lnTo>
                  <a:lnTo>
                    <a:pt x="208153" y="717296"/>
                  </a:lnTo>
                  <a:lnTo>
                    <a:pt x="215138" y="651129"/>
                  </a:lnTo>
                  <a:lnTo>
                    <a:pt x="234061" y="591820"/>
                  </a:lnTo>
                  <a:lnTo>
                    <a:pt x="261620" y="539623"/>
                  </a:lnTo>
                  <a:lnTo>
                    <a:pt x="294640" y="494538"/>
                  </a:lnTo>
                  <a:lnTo>
                    <a:pt x="329819" y="456946"/>
                  </a:lnTo>
                  <a:lnTo>
                    <a:pt x="363855" y="426847"/>
                  </a:lnTo>
                  <a:lnTo>
                    <a:pt x="415925" y="389763"/>
                  </a:lnTo>
                  <a:lnTo>
                    <a:pt x="427355" y="383159"/>
                  </a:lnTo>
                  <a:lnTo>
                    <a:pt x="438785" y="389763"/>
                  </a:lnTo>
                  <a:lnTo>
                    <a:pt x="524891" y="456946"/>
                  </a:lnTo>
                  <a:lnTo>
                    <a:pt x="560070" y="494538"/>
                  </a:lnTo>
                  <a:lnTo>
                    <a:pt x="593090" y="539623"/>
                  </a:lnTo>
                  <a:lnTo>
                    <a:pt x="620649" y="591820"/>
                  </a:lnTo>
                  <a:lnTo>
                    <a:pt x="639572" y="651129"/>
                  </a:lnTo>
                  <a:lnTo>
                    <a:pt x="646557" y="717296"/>
                  </a:lnTo>
                  <a:lnTo>
                    <a:pt x="646557" y="306959"/>
                  </a:lnTo>
                  <a:lnTo>
                    <a:pt x="613537" y="276860"/>
                  </a:lnTo>
                  <a:lnTo>
                    <a:pt x="575564" y="245745"/>
                  </a:lnTo>
                  <a:lnTo>
                    <a:pt x="539610" y="218694"/>
                  </a:lnTo>
                  <a:lnTo>
                    <a:pt x="506603" y="195707"/>
                  </a:lnTo>
                  <a:lnTo>
                    <a:pt x="454279" y="162814"/>
                  </a:lnTo>
                  <a:lnTo>
                    <a:pt x="427355" y="147828"/>
                  </a:lnTo>
                  <a:lnTo>
                    <a:pt x="376809" y="177038"/>
                  </a:lnTo>
                  <a:lnTo>
                    <a:pt x="315087" y="218694"/>
                  </a:lnTo>
                  <a:lnTo>
                    <a:pt x="279019" y="245745"/>
                  </a:lnTo>
                  <a:lnTo>
                    <a:pt x="241173" y="276860"/>
                  </a:lnTo>
                  <a:lnTo>
                    <a:pt x="202565" y="312039"/>
                  </a:lnTo>
                  <a:lnTo>
                    <a:pt x="164211" y="350901"/>
                  </a:lnTo>
                  <a:lnTo>
                    <a:pt x="127381" y="393573"/>
                  </a:lnTo>
                  <a:lnTo>
                    <a:pt x="93091" y="439801"/>
                  </a:lnTo>
                  <a:lnTo>
                    <a:pt x="62611" y="489458"/>
                  </a:lnTo>
                  <a:lnTo>
                    <a:pt x="36830" y="542544"/>
                  </a:lnTo>
                  <a:lnTo>
                    <a:pt x="17145" y="598932"/>
                  </a:lnTo>
                  <a:lnTo>
                    <a:pt x="4445" y="658495"/>
                  </a:lnTo>
                  <a:lnTo>
                    <a:pt x="0" y="721106"/>
                  </a:lnTo>
                  <a:lnTo>
                    <a:pt x="36576" y="960120"/>
                  </a:lnTo>
                  <a:lnTo>
                    <a:pt x="117094" y="1200912"/>
                  </a:lnTo>
                  <a:lnTo>
                    <a:pt x="197485" y="1386840"/>
                  </a:lnTo>
                  <a:lnTo>
                    <a:pt x="234061" y="1461389"/>
                  </a:lnTo>
                  <a:lnTo>
                    <a:pt x="427355" y="1260221"/>
                  </a:lnTo>
                  <a:lnTo>
                    <a:pt x="620522" y="1461389"/>
                  </a:lnTo>
                  <a:lnTo>
                    <a:pt x="657098" y="1386840"/>
                  </a:lnTo>
                  <a:lnTo>
                    <a:pt x="711962" y="1260221"/>
                  </a:lnTo>
                  <a:lnTo>
                    <a:pt x="737616" y="1200912"/>
                  </a:lnTo>
                  <a:lnTo>
                    <a:pt x="762127" y="1127252"/>
                  </a:lnTo>
                  <a:lnTo>
                    <a:pt x="818134" y="960120"/>
                  </a:lnTo>
                  <a:lnTo>
                    <a:pt x="854710" y="721106"/>
                  </a:lnTo>
                  <a:close/>
                </a:path>
                <a:path w="1000125" h="1461770">
                  <a:moveTo>
                    <a:pt x="999744" y="148336"/>
                  </a:moveTo>
                  <a:lnTo>
                    <a:pt x="854964" y="0"/>
                  </a:lnTo>
                  <a:lnTo>
                    <a:pt x="710184" y="148336"/>
                  </a:lnTo>
                  <a:lnTo>
                    <a:pt x="854964" y="296672"/>
                  </a:lnTo>
                  <a:lnTo>
                    <a:pt x="999744" y="148336"/>
                  </a:lnTo>
                  <a:close/>
                </a:path>
              </a:pathLst>
            </a:custGeom>
            <a:solidFill>
              <a:srgbClr val="C59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7EB7C998-D91D-E7CE-8450-99E0A4C8F67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4996" y="2452115"/>
              <a:ext cx="196596" cy="204215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ED0F8C-5881-96C5-98C6-2BB4CBEA5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4565564"/>
            <a:ext cx="3136900" cy="30123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FF1982-CD73-3D57-FF57-D719129E3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2362200"/>
            <a:ext cx="3484893" cy="3507819"/>
          </a:xfrm>
          <a:prstGeom prst="rect">
            <a:avLst/>
          </a:prstGeom>
        </p:spPr>
      </p:pic>
      <p:sp>
        <p:nvSpPr>
          <p:cNvPr id="25" name="object 13">
            <a:extLst>
              <a:ext uri="{FF2B5EF4-FFF2-40B4-BE49-F238E27FC236}">
                <a16:creationId xmlns:a16="http://schemas.microsoft.com/office/drawing/2014/main" id="{6F576F09-1305-B28E-CDED-F0D0D7D29D29}"/>
              </a:ext>
            </a:extLst>
          </p:cNvPr>
          <p:cNvSpPr/>
          <p:nvPr/>
        </p:nvSpPr>
        <p:spPr>
          <a:xfrm>
            <a:off x="8241093" y="5563375"/>
            <a:ext cx="2458085" cy="1959610"/>
          </a:xfrm>
          <a:custGeom>
            <a:avLst/>
            <a:gdLst/>
            <a:ahLst/>
            <a:cxnLst/>
            <a:rect l="l" t="t" r="r" b="b"/>
            <a:pathLst>
              <a:path w="2458084" h="1959609">
                <a:moveTo>
                  <a:pt x="1587404" y="0"/>
                </a:moveTo>
                <a:lnTo>
                  <a:pt x="1542519" y="1237"/>
                </a:lnTo>
                <a:lnTo>
                  <a:pt x="1497701" y="3718"/>
                </a:lnTo>
                <a:lnTo>
                  <a:pt x="1452979" y="7439"/>
                </a:lnTo>
                <a:lnTo>
                  <a:pt x="1408378" y="12397"/>
                </a:lnTo>
                <a:lnTo>
                  <a:pt x="1363929" y="18589"/>
                </a:lnTo>
                <a:lnTo>
                  <a:pt x="1319659" y="26012"/>
                </a:lnTo>
                <a:lnTo>
                  <a:pt x="1275595" y="34663"/>
                </a:lnTo>
                <a:lnTo>
                  <a:pt x="1231765" y="44538"/>
                </a:lnTo>
                <a:lnTo>
                  <a:pt x="1188199" y="55634"/>
                </a:lnTo>
                <a:lnTo>
                  <a:pt x="1144923" y="67949"/>
                </a:lnTo>
                <a:lnTo>
                  <a:pt x="1101965" y="81479"/>
                </a:lnTo>
                <a:lnTo>
                  <a:pt x="1059354" y="96222"/>
                </a:lnTo>
                <a:lnTo>
                  <a:pt x="1017118" y="112173"/>
                </a:lnTo>
                <a:lnTo>
                  <a:pt x="975284" y="129331"/>
                </a:lnTo>
                <a:lnTo>
                  <a:pt x="933880" y="147691"/>
                </a:lnTo>
                <a:lnTo>
                  <a:pt x="892935" y="167251"/>
                </a:lnTo>
                <a:lnTo>
                  <a:pt x="852476" y="188008"/>
                </a:lnTo>
                <a:lnTo>
                  <a:pt x="812532" y="209959"/>
                </a:lnTo>
                <a:lnTo>
                  <a:pt x="773130" y="233100"/>
                </a:lnTo>
                <a:lnTo>
                  <a:pt x="734298" y="257428"/>
                </a:lnTo>
                <a:lnTo>
                  <a:pt x="696064" y="282941"/>
                </a:lnTo>
                <a:lnTo>
                  <a:pt x="658456" y="309634"/>
                </a:lnTo>
                <a:lnTo>
                  <a:pt x="621503" y="337506"/>
                </a:lnTo>
                <a:lnTo>
                  <a:pt x="585232" y="366553"/>
                </a:lnTo>
                <a:lnTo>
                  <a:pt x="549670" y="396772"/>
                </a:lnTo>
                <a:lnTo>
                  <a:pt x="514847" y="428160"/>
                </a:lnTo>
                <a:lnTo>
                  <a:pt x="480790" y="460713"/>
                </a:lnTo>
                <a:lnTo>
                  <a:pt x="447527" y="494429"/>
                </a:lnTo>
                <a:lnTo>
                  <a:pt x="415083" y="529307"/>
                </a:lnTo>
                <a:lnTo>
                  <a:pt x="383494" y="565336"/>
                </a:lnTo>
                <a:lnTo>
                  <a:pt x="352781" y="602521"/>
                </a:lnTo>
                <a:lnTo>
                  <a:pt x="323169" y="640589"/>
                </a:lnTo>
                <a:lnTo>
                  <a:pt x="294877" y="679260"/>
                </a:lnTo>
                <a:lnTo>
                  <a:pt x="267901" y="718506"/>
                </a:lnTo>
                <a:lnTo>
                  <a:pt x="242239" y="758297"/>
                </a:lnTo>
                <a:lnTo>
                  <a:pt x="217886" y="798607"/>
                </a:lnTo>
                <a:lnTo>
                  <a:pt x="194841" y="839407"/>
                </a:lnTo>
                <a:lnTo>
                  <a:pt x="173099" y="880670"/>
                </a:lnTo>
                <a:lnTo>
                  <a:pt x="152659" y="922367"/>
                </a:lnTo>
                <a:lnTo>
                  <a:pt x="133516" y="964472"/>
                </a:lnTo>
                <a:lnTo>
                  <a:pt x="115668" y="1006955"/>
                </a:lnTo>
                <a:lnTo>
                  <a:pt x="99111" y="1049789"/>
                </a:lnTo>
                <a:lnTo>
                  <a:pt x="83843" y="1092946"/>
                </a:lnTo>
                <a:lnTo>
                  <a:pt x="69860" y="1136398"/>
                </a:lnTo>
                <a:lnTo>
                  <a:pt x="57159" y="1180117"/>
                </a:lnTo>
                <a:lnTo>
                  <a:pt x="45738" y="1224075"/>
                </a:lnTo>
                <a:lnTo>
                  <a:pt x="35593" y="1268245"/>
                </a:lnTo>
                <a:lnTo>
                  <a:pt x="26720" y="1312598"/>
                </a:lnTo>
                <a:lnTo>
                  <a:pt x="19118" y="1357107"/>
                </a:lnTo>
                <a:lnTo>
                  <a:pt x="12783" y="1401743"/>
                </a:lnTo>
                <a:lnTo>
                  <a:pt x="7711" y="1446479"/>
                </a:lnTo>
                <a:lnTo>
                  <a:pt x="3900" y="1491287"/>
                </a:lnTo>
                <a:lnTo>
                  <a:pt x="1346" y="1536139"/>
                </a:lnTo>
                <a:lnTo>
                  <a:pt x="47" y="1581007"/>
                </a:lnTo>
                <a:lnTo>
                  <a:pt x="0" y="1625862"/>
                </a:lnTo>
                <a:lnTo>
                  <a:pt x="1200" y="1670678"/>
                </a:lnTo>
                <a:lnTo>
                  <a:pt x="3646" y="1715426"/>
                </a:lnTo>
                <a:lnTo>
                  <a:pt x="7334" y="1760078"/>
                </a:lnTo>
                <a:lnTo>
                  <a:pt x="12261" y="1804607"/>
                </a:lnTo>
                <a:lnTo>
                  <a:pt x="18423" y="1848984"/>
                </a:lnTo>
                <a:lnTo>
                  <a:pt x="25819" y="1893182"/>
                </a:lnTo>
                <a:lnTo>
                  <a:pt x="34444" y="1937173"/>
                </a:lnTo>
                <a:lnTo>
                  <a:pt x="39418" y="1959262"/>
                </a:lnTo>
                <a:lnTo>
                  <a:pt x="556179" y="1959262"/>
                </a:lnTo>
                <a:lnTo>
                  <a:pt x="552409" y="1948524"/>
                </a:lnTo>
                <a:lnTo>
                  <a:pt x="538092" y="1901016"/>
                </a:lnTo>
                <a:lnTo>
                  <a:pt x="525893" y="1852767"/>
                </a:lnTo>
                <a:lnTo>
                  <a:pt x="515849" y="1803839"/>
                </a:lnTo>
                <a:lnTo>
                  <a:pt x="508259" y="1756429"/>
                </a:lnTo>
                <a:lnTo>
                  <a:pt x="502752" y="1709170"/>
                </a:lnTo>
                <a:lnTo>
                  <a:pt x="499294" y="1662110"/>
                </a:lnTo>
                <a:lnTo>
                  <a:pt x="497853" y="1615298"/>
                </a:lnTo>
                <a:lnTo>
                  <a:pt x="498394" y="1568782"/>
                </a:lnTo>
                <a:lnTo>
                  <a:pt x="500885" y="1522611"/>
                </a:lnTo>
                <a:lnTo>
                  <a:pt x="505290" y="1476832"/>
                </a:lnTo>
                <a:lnTo>
                  <a:pt x="511578" y="1431494"/>
                </a:lnTo>
                <a:lnTo>
                  <a:pt x="519714" y="1386646"/>
                </a:lnTo>
                <a:lnTo>
                  <a:pt x="529665" y="1342335"/>
                </a:lnTo>
                <a:lnTo>
                  <a:pt x="541397" y="1298610"/>
                </a:lnTo>
                <a:lnTo>
                  <a:pt x="554878" y="1255519"/>
                </a:lnTo>
                <a:lnTo>
                  <a:pt x="570072" y="1213110"/>
                </a:lnTo>
                <a:lnTo>
                  <a:pt x="586948" y="1171433"/>
                </a:lnTo>
                <a:lnTo>
                  <a:pt x="605470" y="1130535"/>
                </a:lnTo>
                <a:lnTo>
                  <a:pt x="625607" y="1090464"/>
                </a:lnTo>
                <a:lnTo>
                  <a:pt x="647323" y="1051269"/>
                </a:lnTo>
                <a:lnTo>
                  <a:pt x="670587" y="1012998"/>
                </a:lnTo>
                <a:lnTo>
                  <a:pt x="695363" y="975699"/>
                </a:lnTo>
                <a:lnTo>
                  <a:pt x="721619" y="939421"/>
                </a:lnTo>
                <a:lnTo>
                  <a:pt x="749322" y="904212"/>
                </a:lnTo>
                <a:lnTo>
                  <a:pt x="778437" y="870121"/>
                </a:lnTo>
                <a:lnTo>
                  <a:pt x="808931" y="837195"/>
                </a:lnTo>
                <a:lnTo>
                  <a:pt x="840771" y="805483"/>
                </a:lnTo>
                <a:lnTo>
                  <a:pt x="873922" y="775033"/>
                </a:lnTo>
                <a:lnTo>
                  <a:pt x="908353" y="745894"/>
                </a:lnTo>
                <a:lnTo>
                  <a:pt x="944028" y="718113"/>
                </a:lnTo>
                <a:lnTo>
                  <a:pt x="980915" y="691740"/>
                </a:lnTo>
                <a:lnTo>
                  <a:pt x="1018980" y="666823"/>
                </a:lnTo>
                <a:lnTo>
                  <a:pt x="1058189" y="643409"/>
                </a:lnTo>
                <a:lnTo>
                  <a:pt x="1098509" y="621547"/>
                </a:lnTo>
                <a:lnTo>
                  <a:pt x="1139906" y="601286"/>
                </a:lnTo>
                <a:lnTo>
                  <a:pt x="1182348" y="582674"/>
                </a:lnTo>
                <a:lnTo>
                  <a:pt x="1225800" y="565758"/>
                </a:lnTo>
                <a:lnTo>
                  <a:pt x="1270228" y="550588"/>
                </a:lnTo>
                <a:lnTo>
                  <a:pt x="1315600" y="537212"/>
                </a:lnTo>
                <a:lnTo>
                  <a:pt x="1361882" y="525678"/>
                </a:lnTo>
                <a:lnTo>
                  <a:pt x="1409040" y="516034"/>
                </a:lnTo>
                <a:lnTo>
                  <a:pt x="1456554" y="508411"/>
                </a:lnTo>
                <a:lnTo>
                  <a:pt x="1503915" y="502866"/>
                </a:lnTo>
                <a:lnTo>
                  <a:pt x="1551074" y="499366"/>
                </a:lnTo>
                <a:lnTo>
                  <a:pt x="1597983" y="497876"/>
                </a:lnTo>
                <a:lnTo>
                  <a:pt x="2457551" y="497876"/>
                </a:lnTo>
                <a:lnTo>
                  <a:pt x="2457551" y="242042"/>
                </a:lnTo>
                <a:lnTo>
                  <a:pt x="2415722" y="216814"/>
                </a:lnTo>
                <a:lnTo>
                  <a:pt x="2374880" y="193841"/>
                </a:lnTo>
                <a:lnTo>
                  <a:pt x="2333574" y="172171"/>
                </a:lnTo>
                <a:lnTo>
                  <a:pt x="2291831" y="151800"/>
                </a:lnTo>
                <a:lnTo>
                  <a:pt x="2249680" y="132725"/>
                </a:lnTo>
                <a:lnTo>
                  <a:pt x="2207148" y="114943"/>
                </a:lnTo>
                <a:lnTo>
                  <a:pt x="2164264" y="98450"/>
                </a:lnTo>
                <a:lnTo>
                  <a:pt x="2121055" y="83244"/>
                </a:lnTo>
                <a:lnTo>
                  <a:pt x="2077549" y="69322"/>
                </a:lnTo>
                <a:lnTo>
                  <a:pt x="2033775" y="56680"/>
                </a:lnTo>
                <a:lnTo>
                  <a:pt x="1989760" y="45315"/>
                </a:lnTo>
                <a:lnTo>
                  <a:pt x="1945532" y="35225"/>
                </a:lnTo>
                <a:lnTo>
                  <a:pt x="1901119" y="26405"/>
                </a:lnTo>
                <a:lnTo>
                  <a:pt x="1856549" y="18854"/>
                </a:lnTo>
                <a:lnTo>
                  <a:pt x="1811851" y="12567"/>
                </a:lnTo>
                <a:lnTo>
                  <a:pt x="1767051" y="7542"/>
                </a:lnTo>
                <a:lnTo>
                  <a:pt x="1722179" y="3776"/>
                </a:lnTo>
                <a:lnTo>
                  <a:pt x="1677262" y="1266"/>
                </a:lnTo>
                <a:lnTo>
                  <a:pt x="1632327" y="8"/>
                </a:lnTo>
                <a:lnTo>
                  <a:pt x="1587404" y="0"/>
                </a:lnTo>
                <a:close/>
              </a:path>
              <a:path w="2458084" h="1959609">
                <a:moveTo>
                  <a:pt x="2457551" y="497876"/>
                </a:moveTo>
                <a:lnTo>
                  <a:pt x="1597983" y="497876"/>
                </a:lnTo>
                <a:lnTo>
                  <a:pt x="1644593" y="498365"/>
                </a:lnTo>
                <a:lnTo>
                  <a:pt x="1690856" y="500798"/>
                </a:lnTo>
                <a:lnTo>
                  <a:pt x="1736724" y="505142"/>
                </a:lnTo>
                <a:lnTo>
                  <a:pt x="1782148" y="511364"/>
                </a:lnTo>
                <a:lnTo>
                  <a:pt x="1827080" y="519430"/>
                </a:lnTo>
                <a:lnTo>
                  <a:pt x="1871472" y="529307"/>
                </a:lnTo>
                <a:lnTo>
                  <a:pt x="1915274" y="540962"/>
                </a:lnTo>
                <a:lnTo>
                  <a:pt x="1958439" y="554361"/>
                </a:lnTo>
                <a:lnTo>
                  <a:pt x="2000918" y="569471"/>
                </a:lnTo>
                <a:lnTo>
                  <a:pt x="2042664" y="586259"/>
                </a:lnTo>
                <a:lnTo>
                  <a:pt x="2083626" y="604691"/>
                </a:lnTo>
                <a:lnTo>
                  <a:pt x="2123758" y="624733"/>
                </a:lnTo>
                <a:lnTo>
                  <a:pt x="2163010" y="646353"/>
                </a:lnTo>
                <a:lnTo>
                  <a:pt x="2201335" y="669517"/>
                </a:lnTo>
                <a:lnTo>
                  <a:pt x="2238683" y="694192"/>
                </a:lnTo>
                <a:lnTo>
                  <a:pt x="2275007" y="720345"/>
                </a:lnTo>
                <a:lnTo>
                  <a:pt x="2310258" y="747941"/>
                </a:lnTo>
                <a:lnTo>
                  <a:pt x="2344387" y="776948"/>
                </a:lnTo>
                <a:lnTo>
                  <a:pt x="2377347" y="807333"/>
                </a:lnTo>
                <a:lnTo>
                  <a:pt x="2409089" y="839061"/>
                </a:lnTo>
                <a:lnTo>
                  <a:pt x="2439564" y="872100"/>
                </a:lnTo>
                <a:lnTo>
                  <a:pt x="2457551" y="893267"/>
                </a:lnTo>
                <a:lnTo>
                  <a:pt x="2457551" y="497876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27CAA493-0E42-D065-A831-3CDC3FA9E75D}"/>
              </a:ext>
            </a:extLst>
          </p:cNvPr>
          <p:cNvSpPr/>
          <p:nvPr/>
        </p:nvSpPr>
        <p:spPr>
          <a:xfrm>
            <a:off x="9559992" y="6186176"/>
            <a:ext cx="1133855" cy="1319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15811</TotalTime>
  <Words>305</Words>
  <Application>Microsoft Office PowerPoint</Application>
  <PresentationFormat>Произвольный</PresentationFormat>
  <Paragraphs>72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 Black</vt:lpstr>
      <vt:lpstr>Calibri</vt:lpstr>
      <vt:lpstr>Wingdings</vt:lpstr>
      <vt:lpstr>Calibri Light</vt:lpstr>
      <vt:lpstr>Arial</vt:lpstr>
      <vt:lpstr>Times New Roman</vt:lpstr>
      <vt:lpstr>Тема Office</vt:lpstr>
      <vt:lpstr>Презентация PowerPoint</vt:lpstr>
      <vt:lpstr>ЦЕНТР</vt:lpstr>
      <vt:lpstr>ПАРТНЕРЫ ЦЕНТРА «МОЙ БИЗНЕС»</vt:lpstr>
      <vt:lpstr>ЦЕНТР</vt:lpstr>
      <vt:lpstr>Сервис «Маркетплейс мер поддержки предпринимательства» biz.tomsk.life</vt:lpstr>
      <vt:lpstr>ДОБРО ПОЖАЛОВАТЬ  В ЦЕНТР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Горина Екатерина Леонидовна</dc:creator>
  <cp:lastModifiedBy>Olga Nuzhnaya</cp:lastModifiedBy>
  <cp:revision>95</cp:revision>
  <cp:lastPrinted>2022-11-29T07:20:27Z</cp:lastPrinted>
  <dcterms:created xsi:type="dcterms:W3CDTF">2020-10-05T07:20:08Z</dcterms:created>
  <dcterms:modified xsi:type="dcterms:W3CDTF">2022-12-07T05:07:41Z</dcterms:modified>
</cp:coreProperties>
</file>